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108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5" descr="ridge4.png">
            <a:extLst>
              <a:ext uri="{FF2B5EF4-FFF2-40B4-BE49-F238E27FC236}">
                <a16:creationId xmlns:a16="http://schemas.microsoft.com/office/drawing/2014/main" id="{F2FA585F-135C-454B-B460-B95AB3CC7FE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ltGray">
          <a:xfrm>
            <a:off x="0" y="0"/>
            <a:ext cx="5291667"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0">
            <a:extLst>
              <a:ext uri="{FF2B5EF4-FFF2-40B4-BE49-F238E27FC236}">
                <a16:creationId xmlns:a16="http://schemas.microsoft.com/office/drawing/2014/main" id="{A222FF8F-29C0-44AC-98E2-B47F02365289}"/>
              </a:ext>
            </a:extLst>
          </p:cNvPr>
          <p:cNvSpPr txBox="1">
            <a:spLocks noChangeArrowheads="1"/>
          </p:cNvSpPr>
          <p:nvPr userDrawn="1"/>
        </p:nvSpPr>
        <p:spPr bwMode="gray">
          <a:xfrm>
            <a:off x="641351" y="6629401"/>
            <a:ext cx="2903039"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sz="800">
                <a:solidFill>
                  <a:schemeClr val="tx2"/>
                </a:solidFill>
              </a:rPr>
              <a:t>Copyright © 2012 Mahindra &amp; Mahindra Ltd. All rights reserved.</a:t>
            </a:r>
          </a:p>
        </p:txBody>
      </p:sp>
      <p:sp>
        <p:nvSpPr>
          <p:cNvPr id="4" name="Slide Number Placeholder 5">
            <a:extLst>
              <a:ext uri="{FF2B5EF4-FFF2-40B4-BE49-F238E27FC236}">
                <a16:creationId xmlns:a16="http://schemas.microsoft.com/office/drawing/2014/main" id="{F07B816A-625A-4056-A7D1-58C400C8F24A}"/>
              </a:ext>
            </a:extLst>
          </p:cNvPr>
          <p:cNvSpPr txBox="1">
            <a:spLocks/>
          </p:cNvSpPr>
          <p:nvPr userDrawn="1"/>
        </p:nvSpPr>
        <p:spPr bwMode="auto">
          <a:xfrm>
            <a:off x="11814773" y="6613575"/>
            <a:ext cx="157094" cy="153888"/>
          </a:xfrm>
          <a:prstGeom prst="rect">
            <a:avLst/>
          </a:prstGeom>
          <a:noFill/>
          <a:ln w="9525">
            <a:noFill/>
            <a:miter lim="800000"/>
            <a:headEnd/>
            <a:tailEnd/>
          </a:ln>
        </p:spPr>
        <p:txBody>
          <a:bodyPr wrap="none" lIns="0" tIns="0" rIns="0" bIns="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defRPr/>
            </a:pPr>
            <a:fld id="{2659D6A2-B211-4AA2-B485-5943DB8746A0}" type="slidenum">
              <a:rPr lang="en-US" sz="1000" smtClean="0">
                <a:solidFill>
                  <a:schemeClr val="tx2"/>
                </a:solidFill>
              </a:rPr>
              <a:pPr algn="r" eaLnBrk="1" hangingPunct="1">
                <a:defRPr/>
              </a:pPr>
              <a:t>‹#›</a:t>
            </a:fld>
            <a:endParaRPr lang="en-US" sz="1000">
              <a:solidFill>
                <a:schemeClr val="tx2"/>
              </a:solidFill>
            </a:endParaRPr>
          </a:p>
        </p:txBody>
      </p:sp>
      <p:pic>
        <p:nvPicPr>
          <p:cNvPr id="5" name="Picture 2" descr="C:\Users\213398\AppData\Local\Temp\wz4bb9\Mahindra_Rise_white.gif">
            <a:extLst>
              <a:ext uri="{FF2B5EF4-FFF2-40B4-BE49-F238E27FC236}">
                <a16:creationId xmlns:a16="http://schemas.microsoft.com/office/drawing/2014/main" id="{C1A4149A-A1DA-4F4D-AC28-0D65F7CD088C}"/>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310967" y="536576"/>
            <a:ext cx="4182533"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679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ontent 4">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E4B774A1-C2DC-442F-AC04-DF03E213858A}"/>
              </a:ext>
            </a:extLst>
          </p:cNvPr>
          <p:cNvCxnSpPr/>
          <p:nvPr userDrawn="1"/>
        </p:nvCxnSpPr>
        <p:spPr bwMode="gray">
          <a:xfrm>
            <a:off x="641351" y="2344739"/>
            <a:ext cx="5209116" cy="317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09C3723-BB25-48FD-9ADE-477257948C93}"/>
              </a:ext>
            </a:extLst>
          </p:cNvPr>
          <p:cNvCxnSpPr/>
          <p:nvPr userDrawn="1"/>
        </p:nvCxnSpPr>
        <p:spPr bwMode="gray">
          <a:xfrm>
            <a:off x="6364818" y="2344739"/>
            <a:ext cx="5209116" cy="317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54E4D81A-6E5F-46D4-AB3B-92B711C7AF57}"/>
              </a:ext>
            </a:extLst>
          </p:cNvPr>
          <p:cNvCxnSpPr/>
          <p:nvPr userDrawn="1"/>
        </p:nvCxnSpPr>
        <p:spPr bwMode="gray">
          <a:xfrm>
            <a:off x="641351" y="4581525"/>
            <a:ext cx="5209116" cy="15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9D1DAE1-E279-451B-A03A-1358E8C0720A}"/>
              </a:ext>
            </a:extLst>
          </p:cNvPr>
          <p:cNvCxnSpPr/>
          <p:nvPr userDrawn="1"/>
        </p:nvCxnSpPr>
        <p:spPr bwMode="gray">
          <a:xfrm>
            <a:off x="6364818" y="4581525"/>
            <a:ext cx="5209116" cy="15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Title 1"/>
          <p:cNvSpPr>
            <a:spLocks noGrp="1"/>
          </p:cNvSpPr>
          <p:nvPr>
            <p:ph type="title"/>
          </p:nvPr>
        </p:nvSpPr>
        <p:spPr bwMode="gray">
          <a:xfrm>
            <a:off x="641350" y="727075"/>
            <a:ext cx="10968567" cy="492443"/>
          </a:xfrm>
          <a:noFill/>
          <a:ln w="9525">
            <a:noFill/>
            <a:miter lim="800000"/>
            <a:headEnd/>
            <a:tailEnd/>
          </a:ln>
        </p:spPr>
        <p:txBody>
          <a:bodyPr/>
          <a:lstStyle>
            <a:lvl1pPr algn="l">
              <a:defRPr lang="en-US" sz="3200" b="1" kern="1200" dirty="0">
                <a:solidFill>
                  <a:schemeClr val="tx2"/>
                </a:solidFill>
                <a:latin typeface="Arial" pitchFamily="34" charset="0"/>
                <a:ea typeface="+mj-ea"/>
                <a:cs typeface="Arial" pitchFamily="34" charset="0"/>
              </a:defRPr>
            </a:lvl1pPr>
          </a:lstStyle>
          <a:p>
            <a:pPr lvl="0"/>
            <a:r>
              <a:rPr lang="en-US"/>
              <a:t>Click to edit Master title style</a:t>
            </a:r>
            <a:endParaRPr lang="en-US" dirty="0"/>
          </a:p>
        </p:txBody>
      </p:sp>
      <p:sp>
        <p:nvSpPr>
          <p:cNvPr id="17" name="Text Placeholder 4"/>
          <p:cNvSpPr>
            <a:spLocks noGrp="1"/>
          </p:cNvSpPr>
          <p:nvPr>
            <p:ph type="body" sz="quarter" idx="10"/>
          </p:nvPr>
        </p:nvSpPr>
        <p:spPr bwMode="gray">
          <a:xfrm>
            <a:off x="641351" y="2466976"/>
            <a:ext cx="5245100" cy="1430804"/>
          </a:xfrm>
          <a:ln>
            <a:noFill/>
          </a:ln>
        </p:spPr>
        <p:txBody>
          <a:bodyPr/>
          <a:lstStyle>
            <a:lvl1pPr>
              <a:spcBef>
                <a:spcPts val="0"/>
              </a:spcBef>
              <a:spcAft>
                <a:spcPts val="0"/>
              </a:spcAft>
              <a:defRPr lang="en-US" sz="1800" b="0" kern="1200" baseline="0" dirty="0" smtClean="0">
                <a:solidFill>
                  <a:schemeClr val="tx1"/>
                </a:solidFill>
                <a:latin typeface="Arial" pitchFamily="34" charset="0"/>
                <a:ea typeface="+mn-ea"/>
                <a:cs typeface="Arial" pitchFamily="34" charset="0"/>
              </a:defRPr>
            </a:lvl1pPr>
            <a:lvl2pPr>
              <a:spcBef>
                <a:spcPts val="0"/>
              </a:spcBef>
              <a:spcAft>
                <a:spcPts val="0"/>
              </a:spcAft>
              <a:defRPr lang="en-US" sz="1800" b="0" kern="1200" baseline="0" dirty="0" smtClean="0">
                <a:solidFill>
                  <a:schemeClr val="tx1"/>
                </a:solidFill>
                <a:latin typeface="+mn-lt"/>
                <a:ea typeface="+mn-ea"/>
                <a:cs typeface="Arial" pitchFamily="34" charset="0"/>
              </a:defRPr>
            </a:lvl2pPr>
            <a:lvl3pPr>
              <a:spcBef>
                <a:spcPts val="0"/>
              </a:spcBef>
              <a:spcAft>
                <a:spcPts val="0"/>
              </a:spcAft>
              <a:defRPr lang="en-US" sz="1800" b="0" kern="1200" baseline="0" dirty="0" smtClean="0">
                <a:solidFill>
                  <a:schemeClr val="tx1"/>
                </a:solidFill>
                <a:latin typeface="Arial" pitchFamily="34" charset="0"/>
                <a:ea typeface="+mn-ea"/>
                <a:cs typeface="Arial" pitchFamily="34" charset="0"/>
              </a:defRPr>
            </a:lvl3pPr>
            <a:lvl4pPr>
              <a:spcBef>
                <a:spcPts val="0"/>
              </a:spcBef>
              <a:spcAft>
                <a:spcPts val="0"/>
              </a:spcAft>
              <a:defRPr lang="en-US" sz="1800" b="0" kern="1200" baseline="0" dirty="0" smtClean="0">
                <a:solidFill>
                  <a:schemeClr val="tx1"/>
                </a:solidFill>
                <a:latin typeface="Arial" pitchFamily="34" charset="0"/>
                <a:ea typeface="+mn-ea"/>
                <a:cs typeface="Arial" pitchFamily="34" charset="0"/>
              </a:defRPr>
            </a:lvl4pPr>
            <a:lvl5pPr>
              <a:spcBef>
                <a:spcPts val="0"/>
              </a:spcBef>
              <a:spcAft>
                <a:spcPts val="0"/>
              </a:spcAft>
              <a:defRPr lang="en-US" sz="1800" b="0" kern="1200" baseline="0" dirty="0" smtClean="0">
                <a:solidFill>
                  <a:schemeClr val="tx1"/>
                </a:solidFill>
                <a:latin typeface="Arial" pitchFamily="34" charset="0"/>
                <a:ea typeface="+mn-ea"/>
                <a:cs typeface="Arial" pitchFamily="34" charset="0"/>
              </a:defRPr>
            </a:lvl5pPr>
            <a:lvl6pPr marL="1143000" indent="-233363">
              <a:spcBef>
                <a:spcPts val="0"/>
              </a:spcBef>
              <a:spcAft>
                <a:spcPts val="0"/>
              </a:spcAft>
              <a:buSzPct val="70000"/>
              <a:defRPr lang="en-US" sz="1800" kern="1200" dirty="0" smtClean="0">
                <a:solidFill>
                  <a:schemeClr val="tx1"/>
                </a:solidFill>
                <a:latin typeface="Arial" pitchFamily="34" charset="0"/>
                <a:ea typeface="+mn-ea"/>
                <a:cs typeface="Arial" pitchFamily="34" charset="0"/>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p:cNvSpPr>
            <a:spLocks noGrp="1"/>
          </p:cNvSpPr>
          <p:nvPr>
            <p:ph type="body" sz="quarter" idx="11"/>
          </p:nvPr>
        </p:nvSpPr>
        <p:spPr bwMode="gray">
          <a:xfrm>
            <a:off x="6364818" y="2466976"/>
            <a:ext cx="5245100" cy="1430804"/>
          </a:xfrm>
          <a:ln>
            <a:noFill/>
          </a:ln>
        </p:spPr>
        <p:txBody>
          <a:bodyPr/>
          <a:lstStyle>
            <a:lvl1pPr>
              <a:spcBef>
                <a:spcPts val="0"/>
              </a:spcBef>
              <a:spcAft>
                <a:spcPts val="0"/>
              </a:spcAft>
              <a:defRPr lang="en-US" sz="1800" b="0" kern="1200" baseline="0" dirty="0" smtClean="0">
                <a:solidFill>
                  <a:schemeClr val="tx1"/>
                </a:solidFill>
                <a:latin typeface="Arial" pitchFamily="34" charset="0"/>
                <a:ea typeface="+mn-ea"/>
                <a:cs typeface="Arial" pitchFamily="34" charset="0"/>
              </a:defRPr>
            </a:lvl1pPr>
            <a:lvl2pPr>
              <a:spcBef>
                <a:spcPts val="0"/>
              </a:spcBef>
              <a:spcAft>
                <a:spcPts val="0"/>
              </a:spcAft>
              <a:defRPr lang="en-US" sz="1800" b="0" kern="1200" baseline="0" dirty="0" smtClean="0">
                <a:solidFill>
                  <a:schemeClr val="tx1"/>
                </a:solidFill>
                <a:latin typeface="+mn-lt"/>
                <a:ea typeface="+mn-ea"/>
                <a:cs typeface="Arial" pitchFamily="34" charset="0"/>
              </a:defRPr>
            </a:lvl2pPr>
            <a:lvl3pPr>
              <a:spcBef>
                <a:spcPts val="0"/>
              </a:spcBef>
              <a:spcAft>
                <a:spcPts val="0"/>
              </a:spcAft>
              <a:defRPr lang="en-US" sz="1800" b="0" kern="1200" baseline="0" dirty="0" smtClean="0">
                <a:solidFill>
                  <a:schemeClr val="tx1"/>
                </a:solidFill>
                <a:latin typeface="Arial" pitchFamily="34" charset="0"/>
                <a:ea typeface="+mn-ea"/>
                <a:cs typeface="Arial" pitchFamily="34" charset="0"/>
              </a:defRPr>
            </a:lvl3pPr>
            <a:lvl4pPr>
              <a:spcBef>
                <a:spcPts val="0"/>
              </a:spcBef>
              <a:spcAft>
                <a:spcPts val="0"/>
              </a:spcAft>
              <a:defRPr lang="en-US" sz="1800" b="0" kern="1200" baseline="0" dirty="0" smtClean="0">
                <a:solidFill>
                  <a:schemeClr val="tx1"/>
                </a:solidFill>
                <a:latin typeface="Arial" pitchFamily="34" charset="0"/>
                <a:ea typeface="+mn-ea"/>
                <a:cs typeface="Arial" pitchFamily="34" charset="0"/>
              </a:defRPr>
            </a:lvl4pPr>
            <a:lvl5pPr>
              <a:spcBef>
                <a:spcPts val="0"/>
              </a:spcBef>
              <a:spcAft>
                <a:spcPts val="0"/>
              </a:spcAft>
              <a:defRPr lang="en-US" sz="1800" b="0" kern="1200" baseline="0" dirty="0" smtClean="0">
                <a:solidFill>
                  <a:schemeClr val="tx1"/>
                </a:solidFill>
                <a:latin typeface="Arial" pitchFamily="34" charset="0"/>
                <a:ea typeface="+mn-ea"/>
                <a:cs typeface="Arial" pitchFamily="34" charset="0"/>
              </a:defRPr>
            </a:lvl5pPr>
            <a:lvl6pPr marL="1143000" indent="-233363">
              <a:spcBef>
                <a:spcPts val="0"/>
              </a:spcBef>
              <a:spcAft>
                <a:spcPts val="0"/>
              </a:spcAft>
              <a:buSzPct val="70000"/>
              <a:defRPr lang="en-US" sz="1800" kern="1200" dirty="0" smtClean="0">
                <a:solidFill>
                  <a:schemeClr val="tx1"/>
                </a:solidFill>
                <a:latin typeface="Arial" pitchFamily="34" charset="0"/>
                <a:ea typeface="+mn-ea"/>
                <a:cs typeface="Arial" pitchFamily="34" charset="0"/>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1" name="Text Placeholder 4"/>
          <p:cNvSpPr>
            <a:spLocks noGrp="1"/>
          </p:cNvSpPr>
          <p:nvPr>
            <p:ph type="body" sz="quarter" idx="12"/>
          </p:nvPr>
        </p:nvSpPr>
        <p:spPr bwMode="gray">
          <a:xfrm>
            <a:off x="641351" y="1971676"/>
            <a:ext cx="5245100" cy="286161"/>
          </a:xfrm>
          <a:noFill/>
          <a:ln>
            <a:noFill/>
          </a:ln>
        </p:spPr>
        <p:txBody>
          <a:bodyPr anchor="b"/>
          <a:lstStyle>
            <a:lvl1pPr marL="0" indent="0">
              <a:spcBef>
                <a:spcPts val="0"/>
              </a:spcBef>
              <a:spcAft>
                <a:spcPts val="0"/>
              </a:spcAft>
              <a:buNone/>
              <a:defRPr sz="1800" b="1">
                <a:solidFill>
                  <a:schemeClr val="bg2"/>
                </a:solidFill>
                <a:latin typeface="Arial" pitchFamily="34" charset="0"/>
                <a:cs typeface="Arial" pitchFamily="34" charset="0"/>
              </a:defRPr>
            </a:lvl1pPr>
            <a:lvl2pPr>
              <a:spcBef>
                <a:spcPts val="0"/>
              </a:spcBef>
              <a:spcAft>
                <a:spcPts val="0"/>
              </a:spcAft>
              <a:defRPr sz="1800">
                <a:latin typeface="+mj-lt"/>
              </a:defRPr>
            </a:lvl2pPr>
            <a:lvl3pPr>
              <a:spcBef>
                <a:spcPts val="0"/>
              </a:spcBef>
              <a:spcAft>
                <a:spcPts val="0"/>
              </a:spcAft>
              <a:defRPr sz="1800">
                <a:latin typeface="+mj-lt"/>
              </a:defRPr>
            </a:lvl3pPr>
            <a:lvl4pPr>
              <a:spcBef>
                <a:spcPts val="0"/>
              </a:spcBef>
              <a:spcAft>
                <a:spcPts val="0"/>
              </a:spcAft>
              <a:defRPr sz="1800">
                <a:latin typeface="+mj-lt"/>
              </a:defRPr>
            </a:lvl4pPr>
            <a:lvl5pPr>
              <a:spcBef>
                <a:spcPts val="0"/>
              </a:spcBef>
              <a:spcAft>
                <a:spcPts val="0"/>
              </a:spcAft>
              <a:defRPr sz="1800">
                <a:latin typeface="+mj-lt"/>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p:txBody>
      </p:sp>
      <p:sp>
        <p:nvSpPr>
          <p:cNvPr id="32" name="Text Placeholder 4"/>
          <p:cNvSpPr>
            <a:spLocks noGrp="1"/>
          </p:cNvSpPr>
          <p:nvPr>
            <p:ph type="body" sz="quarter" idx="13"/>
          </p:nvPr>
        </p:nvSpPr>
        <p:spPr bwMode="gray">
          <a:xfrm>
            <a:off x="6364818" y="1971676"/>
            <a:ext cx="5245100" cy="286161"/>
          </a:xfrm>
          <a:noFill/>
          <a:ln>
            <a:noFill/>
          </a:ln>
        </p:spPr>
        <p:txBody>
          <a:bodyPr anchor="b"/>
          <a:lstStyle>
            <a:lvl1pPr marL="0" indent="0">
              <a:spcBef>
                <a:spcPts val="0"/>
              </a:spcBef>
              <a:spcAft>
                <a:spcPts val="0"/>
              </a:spcAft>
              <a:buNone/>
              <a:tabLst/>
              <a:defRPr sz="1800" b="1">
                <a:solidFill>
                  <a:schemeClr val="bg2"/>
                </a:solidFill>
                <a:latin typeface="Arial" pitchFamily="34" charset="0"/>
                <a:cs typeface="Arial" pitchFamily="34" charset="0"/>
              </a:defRPr>
            </a:lvl1pPr>
            <a:lvl2pPr>
              <a:spcBef>
                <a:spcPts val="0"/>
              </a:spcBef>
              <a:spcAft>
                <a:spcPts val="0"/>
              </a:spcAft>
              <a:defRPr sz="1800">
                <a:latin typeface="+mj-lt"/>
              </a:defRPr>
            </a:lvl2pPr>
            <a:lvl3pPr>
              <a:spcBef>
                <a:spcPts val="0"/>
              </a:spcBef>
              <a:spcAft>
                <a:spcPts val="0"/>
              </a:spcAft>
              <a:defRPr sz="1800">
                <a:latin typeface="+mj-lt"/>
              </a:defRPr>
            </a:lvl3pPr>
            <a:lvl4pPr>
              <a:spcBef>
                <a:spcPts val="0"/>
              </a:spcBef>
              <a:spcAft>
                <a:spcPts val="0"/>
              </a:spcAft>
              <a:defRPr sz="1800">
                <a:latin typeface="+mj-lt"/>
              </a:defRPr>
            </a:lvl4pPr>
            <a:lvl5pPr>
              <a:spcBef>
                <a:spcPts val="0"/>
              </a:spcBef>
              <a:spcAft>
                <a:spcPts val="0"/>
              </a:spcAft>
              <a:defRPr sz="1800">
                <a:latin typeface="+mj-lt"/>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p:txBody>
      </p:sp>
      <p:sp>
        <p:nvSpPr>
          <p:cNvPr id="35" name="Text Placeholder 4"/>
          <p:cNvSpPr>
            <a:spLocks noGrp="1"/>
          </p:cNvSpPr>
          <p:nvPr>
            <p:ph type="body" sz="quarter" idx="15"/>
          </p:nvPr>
        </p:nvSpPr>
        <p:spPr bwMode="gray">
          <a:xfrm>
            <a:off x="641351" y="4703296"/>
            <a:ext cx="5245100" cy="1430804"/>
          </a:xfrm>
          <a:ln>
            <a:noFill/>
          </a:ln>
        </p:spPr>
        <p:txBody>
          <a:bodyPr/>
          <a:lstStyle>
            <a:lvl1pPr>
              <a:spcBef>
                <a:spcPts val="0"/>
              </a:spcBef>
              <a:spcAft>
                <a:spcPts val="0"/>
              </a:spcAft>
              <a:defRPr lang="en-US" sz="1800" b="0" kern="1200" baseline="0" dirty="0" smtClean="0">
                <a:solidFill>
                  <a:schemeClr val="tx1"/>
                </a:solidFill>
                <a:latin typeface="Arial" pitchFamily="34" charset="0"/>
                <a:ea typeface="+mn-ea"/>
                <a:cs typeface="Arial" pitchFamily="34" charset="0"/>
              </a:defRPr>
            </a:lvl1pPr>
            <a:lvl2pPr>
              <a:spcBef>
                <a:spcPts val="0"/>
              </a:spcBef>
              <a:spcAft>
                <a:spcPts val="0"/>
              </a:spcAft>
              <a:defRPr lang="en-US" sz="1800" b="0" kern="1200" baseline="0" dirty="0" smtClean="0">
                <a:solidFill>
                  <a:schemeClr val="tx1"/>
                </a:solidFill>
                <a:latin typeface="+mn-lt"/>
                <a:ea typeface="+mn-ea"/>
                <a:cs typeface="Arial" pitchFamily="34" charset="0"/>
              </a:defRPr>
            </a:lvl2pPr>
            <a:lvl3pPr>
              <a:spcBef>
                <a:spcPts val="0"/>
              </a:spcBef>
              <a:spcAft>
                <a:spcPts val="0"/>
              </a:spcAft>
              <a:defRPr lang="en-US" sz="1800" b="0" kern="1200" baseline="0" dirty="0" smtClean="0">
                <a:solidFill>
                  <a:schemeClr val="tx1"/>
                </a:solidFill>
                <a:latin typeface="Arial" pitchFamily="34" charset="0"/>
                <a:ea typeface="+mn-ea"/>
                <a:cs typeface="Arial" pitchFamily="34" charset="0"/>
              </a:defRPr>
            </a:lvl3pPr>
            <a:lvl4pPr>
              <a:spcBef>
                <a:spcPts val="0"/>
              </a:spcBef>
              <a:spcAft>
                <a:spcPts val="0"/>
              </a:spcAft>
              <a:defRPr lang="en-US" sz="1800" b="0" kern="1200" baseline="0" dirty="0" smtClean="0">
                <a:solidFill>
                  <a:schemeClr val="tx1"/>
                </a:solidFill>
                <a:latin typeface="Arial" pitchFamily="34" charset="0"/>
                <a:ea typeface="+mn-ea"/>
                <a:cs typeface="Arial" pitchFamily="34" charset="0"/>
              </a:defRPr>
            </a:lvl4pPr>
            <a:lvl5pPr>
              <a:spcBef>
                <a:spcPts val="0"/>
              </a:spcBef>
              <a:spcAft>
                <a:spcPts val="0"/>
              </a:spcAft>
              <a:defRPr lang="en-US" sz="1800" b="0" kern="1200" baseline="0" dirty="0" smtClean="0">
                <a:solidFill>
                  <a:schemeClr val="tx1"/>
                </a:solidFill>
                <a:latin typeface="Arial" pitchFamily="34" charset="0"/>
                <a:ea typeface="+mn-ea"/>
                <a:cs typeface="Arial" pitchFamily="34" charset="0"/>
              </a:defRPr>
            </a:lvl5pPr>
            <a:lvl6pPr marL="1143000" indent="-233363">
              <a:spcBef>
                <a:spcPts val="0"/>
              </a:spcBef>
              <a:spcAft>
                <a:spcPts val="0"/>
              </a:spcAft>
              <a:buSzPct val="70000"/>
              <a:defRPr lang="en-US" sz="1800" kern="1200" dirty="0" smtClean="0">
                <a:solidFill>
                  <a:schemeClr val="tx1"/>
                </a:solidFill>
                <a:latin typeface="Arial" pitchFamily="34" charset="0"/>
                <a:ea typeface="+mn-ea"/>
                <a:cs typeface="Arial" pitchFamily="34" charset="0"/>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6" name="Text Placeholder 4"/>
          <p:cNvSpPr>
            <a:spLocks noGrp="1"/>
          </p:cNvSpPr>
          <p:nvPr>
            <p:ph type="body" sz="quarter" idx="16"/>
          </p:nvPr>
        </p:nvSpPr>
        <p:spPr bwMode="gray">
          <a:xfrm>
            <a:off x="6364818" y="4703296"/>
            <a:ext cx="5245100" cy="1430804"/>
          </a:xfrm>
          <a:ln>
            <a:noFill/>
          </a:ln>
        </p:spPr>
        <p:txBody>
          <a:bodyPr/>
          <a:lstStyle>
            <a:lvl1pPr>
              <a:spcBef>
                <a:spcPts val="0"/>
              </a:spcBef>
              <a:spcAft>
                <a:spcPts val="0"/>
              </a:spcAft>
              <a:defRPr lang="en-US" sz="1800" b="0" kern="1200" baseline="0" dirty="0" smtClean="0">
                <a:solidFill>
                  <a:schemeClr val="tx1"/>
                </a:solidFill>
                <a:latin typeface="Arial" pitchFamily="34" charset="0"/>
                <a:ea typeface="+mn-ea"/>
                <a:cs typeface="Arial" pitchFamily="34" charset="0"/>
              </a:defRPr>
            </a:lvl1pPr>
            <a:lvl2pPr>
              <a:spcBef>
                <a:spcPts val="0"/>
              </a:spcBef>
              <a:spcAft>
                <a:spcPts val="0"/>
              </a:spcAft>
              <a:defRPr lang="en-US" sz="1800" b="0" kern="1200" baseline="0" dirty="0" smtClean="0">
                <a:solidFill>
                  <a:schemeClr val="tx1"/>
                </a:solidFill>
                <a:latin typeface="+mn-lt"/>
                <a:ea typeface="+mn-ea"/>
                <a:cs typeface="Arial" pitchFamily="34" charset="0"/>
              </a:defRPr>
            </a:lvl2pPr>
            <a:lvl3pPr>
              <a:spcBef>
                <a:spcPts val="0"/>
              </a:spcBef>
              <a:spcAft>
                <a:spcPts val="0"/>
              </a:spcAft>
              <a:defRPr lang="en-US" sz="1800" b="0" kern="1200" baseline="0" dirty="0" smtClean="0">
                <a:solidFill>
                  <a:schemeClr val="tx1"/>
                </a:solidFill>
                <a:latin typeface="Arial" pitchFamily="34" charset="0"/>
                <a:ea typeface="+mn-ea"/>
                <a:cs typeface="Arial" pitchFamily="34" charset="0"/>
              </a:defRPr>
            </a:lvl3pPr>
            <a:lvl4pPr>
              <a:spcBef>
                <a:spcPts val="0"/>
              </a:spcBef>
              <a:spcAft>
                <a:spcPts val="0"/>
              </a:spcAft>
              <a:defRPr lang="en-US" sz="1800" b="0" kern="1200" baseline="0" dirty="0" smtClean="0">
                <a:solidFill>
                  <a:schemeClr val="tx1"/>
                </a:solidFill>
                <a:latin typeface="Arial" pitchFamily="34" charset="0"/>
                <a:ea typeface="+mn-ea"/>
                <a:cs typeface="Arial" pitchFamily="34" charset="0"/>
              </a:defRPr>
            </a:lvl4pPr>
            <a:lvl5pPr>
              <a:spcBef>
                <a:spcPts val="0"/>
              </a:spcBef>
              <a:spcAft>
                <a:spcPts val="0"/>
              </a:spcAft>
              <a:defRPr lang="en-US" sz="1800" b="0" kern="1200" baseline="0" dirty="0" smtClean="0">
                <a:solidFill>
                  <a:schemeClr val="tx1"/>
                </a:solidFill>
                <a:latin typeface="Arial" pitchFamily="34" charset="0"/>
                <a:ea typeface="+mn-ea"/>
                <a:cs typeface="Arial" pitchFamily="34" charset="0"/>
              </a:defRPr>
            </a:lvl5pPr>
            <a:lvl6pPr marL="1143000" indent="-233363">
              <a:spcBef>
                <a:spcPts val="0"/>
              </a:spcBef>
              <a:spcAft>
                <a:spcPts val="0"/>
              </a:spcAft>
              <a:buSzPct val="70000"/>
              <a:defRPr lang="en-US" sz="1800" kern="1200" dirty="0" smtClean="0">
                <a:solidFill>
                  <a:schemeClr val="tx1"/>
                </a:solidFill>
                <a:latin typeface="Arial" pitchFamily="34" charset="0"/>
                <a:ea typeface="+mn-ea"/>
                <a:cs typeface="Arial" pitchFamily="34" charset="0"/>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7" name="Text Placeholder 4"/>
          <p:cNvSpPr>
            <a:spLocks noGrp="1"/>
          </p:cNvSpPr>
          <p:nvPr>
            <p:ph type="body" sz="quarter" idx="17"/>
          </p:nvPr>
        </p:nvSpPr>
        <p:spPr bwMode="gray">
          <a:xfrm>
            <a:off x="641351" y="4207996"/>
            <a:ext cx="5245100" cy="286161"/>
          </a:xfrm>
          <a:noFill/>
          <a:ln>
            <a:noFill/>
          </a:ln>
        </p:spPr>
        <p:txBody>
          <a:bodyPr anchor="b"/>
          <a:lstStyle>
            <a:lvl1pPr>
              <a:spcBef>
                <a:spcPts val="0"/>
              </a:spcBef>
              <a:spcAft>
                <a:spcPts val="0"/>
              </a:spcAft>
              <a:buNone/>
              <a:defRPr lang="en-US" sz="1800" b="1" kern="1200" baseline="0" dirty="0" smtClean="0">
                <a:solidFill>
                  <a:schemeClr val="bg2"/>
                </a:solidFill>
                <a:latin typeface="Arial" pitchFamily="34" charset="0"/>
                <a:ea typeface="+mn-ea"/>
                <a:cs typeface="Arial" pitchFamily="34" charset="0"/>
              </a:defRPr>
            </a:lvl1pPr>
            <a:lvl2pPr>
              <a:spcBef>
                <a:spcPts val="0"/>
              </a:spcBef>
              <a:spcAft>
                <a:spcPts val="0"/>
              </a:spcAft>
              <a:defRPr sz="1800">
                <a:latin typeface="+mj-lt"/>
              </a:defRPr>
            </a:lvl2pPr>
            <a:lvl3pPr>
              <a:spcBef>
                <a:spcPts val="0"/>
              </a:spcBef>
              <a:spcAft>
                <a:spcPts val="0"/>
              </a:spcAft>
              <a:defRPr sz="1800">
                <a:latin typeface="+mj-lt"/>
              </a:defRPr>
            </a:lvl3pPr>
            <a:lvl4pPr>
              <a:spcBef>
                <a:spcPts val="0"/>
              </a:spcBef>
              <a:spcAft>
                <a:spcPts val="0"/>
              </a:spcAft>
              <a:defRPr sz="1800">
                <a:latin typeface="+mj-lt"/>
              </a:defRPr>
            </a:lvl4pPr>
            <a:lvl5pPr>
              <a:spcBef>
                <a:spcPts val="0"/>
              </a:spcBef>
              <a:spcAft>
                <a:spcPts val="0"/>
              </a:spcAft>
              <a:defRPr sz="1800">
                <a:latin typeface="+mj-lt"/>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p:txBody>
      </p:sp>
      <p:sp>
        <p:nvSpPr>
          <p:cNvPr id="38" name="Text Placeholder 4"/>
          <p:cNvSpPr>
            <a:spLocks noGrp="1"/>
          </p:cNvSpPr>
          <p:nvPr>
            <p:ph type="body" sz="quarter" idx="18"/>
          </p:nvPr>
        </p:nvSpPr>
        <p:spPr bwMode="gray">
          <a:xfrm>
            <a:off x="6364818" y="4207996"/>
            <a:ext cx="5245100" cy="286161"/>
          </a:xfrm>
          <a:noFill/>
          <a:ln>
            <a:noFill/>
          </a:ln>
        </p:spPr>
        <p:txBody>
          <a:bodyPr anchor="b"/>
          <a:lstStyle>
            <a:lvl1pPr>
              <a:spcBef>
                <a:spcPts val="0"/>
              </a:spcBef>
              <a:spcAft>
                <a:spcPts val="0"/>
              </a:spcAft>
              <a:buNone/>
              <a:defRPr lang="en-US" sz="1800" b="1" kern="1200" baseline="0" dirty="0" smtClean="0">
                <a:solidFill>
                  <a:schemeClr val="bg2"/>
                </a:solidFill>
                <a:latin typeface="Arial" pitchFamily="34" charset="0"/>
                <a:ea typeface="+mn-ea"/>
                <a:cs typeface="Arial" pitchFamily="34" charset="0"/>
              </a:defRPr>
            </a:lvl1pPr>
            <a:lvl2pPr>
              <a:spcBef>
                <a:spcPts val="0"/>
              </a:spcBef>
              <a:spcAft>
                <a:spcPts val="0"/>
              </a:spcAft>
              <a:defRPr sz="1800">
                <a:latin typeface="+mj-lt"/>
              </a:defRPr>
            </a:lvl2pPr>
            <a:lvl3pPr>
              <a:spcBef>
                <a:spcPts val="0"/>
              </a:spcBef>
              <a:spcAft>
                <a:spcPts val="0"/>
              </a:spcAft>
              <a:defRPr sz="1800">
                <a:latin typeface="+mj-lt"/>
              </a:defRPr>
            </a:lvl3pPr>
            <a:lvl4pPr>
              <a:spcBef>
                <a:spcPts val="0"/>
              </a:spcBef>
              <a:spcAft>
                <a:spcPts val="0"/>
              </a:spcAft>
              <a:defRPr sz="1800">
                <a:latin typeface="+mj-lt"/>
              </a:defRPr>
            </a:lvl4pPr>
            <a:lvl5pPr>
              <a:spcBef>
                <a:spcPts val="0"/>
              </a:spcBef>
              <a:spcAft>
                <a:spcPts val="0"/>
              </a:spcAft>
              <a:defRPr sz="1800">
                <a:latin typeface="+mj-lt"/>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p:txBody>
      </p:sp>
      <p:sp>
        <p:nvSpPr>
          <p:cNvPr id="49" name="Text Placeholder 41"/>
          <p:cNvSpPr>
            <a:spLocks noGrp="1"/>
          </p:cNvSpPr>
          <p:nvPr>
            <p:ph type="body" sz="quarter" idx="19"/>
          </p:nvPr>
        </p:nvSpPr>
        <p:spPr bwMode="gray">
          <a:xfrm>
            <a:off x="641349" y="1270453"/>
            <a:ext cx="10966451" cy="492443"/>
          </a:xfrm>
        </p:spPr>
        <p:txBody>
          <a:bodyPr/>
          <a:lstStyle>
            <a:lvl1pPr marL="0" indent="0">
              <a:buNone/>
              <a:defRPr b="1">
                <a:solidFill>
                  <a:schemeClr val="bg2"/>
                </a:solidFill>
                <a:latin typeface="Arial" pitchFamily="34" charset="0"/>
                <a:cs typeface="Arial" pitchFamily="34" charset="0"/>
              </a:defRPr>
            </a:lvl1pPr>
          </a:lstStyle>
          <a:p>
            <a:pPr lvl="0"/>
            <a:r>
              <a:rPr lang="en-US"/>
              <a:t>Click to edit Master text styles</a:t>
            </a:r>
          </a:p>
        </p:txBody>
      </p:sp>
    </p:spTree>
    <p:extLst>
      <p:ext uri="{BB962C8B-B14F-4D97-AF65-F5344CB8AC3E}">
        <p14:creationId xmlns:p14="http://schemas.microsoft.com/office/powerpoint/2010/main" val="4230813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4">
    <p:spTree>
      <p:nvGrpSpPr>
        <p:cNvPr id="1" name=""/>
        <p:cNvGrpSpPr/>
        <p:nvPr/>
      </p:nvGrpSpPr>
      <p:grpSpPr>
        <a:xfrm>
          <a:off x="0" y="0"/>
          <a:ext cx="0" cy="0"/>
          <a:chOff x="0" y="0"/>
          <a:chExt cx="0" cy="0"/>
        </a:xfrm>
      </p:grpSpPr>
      <p:sp>
        <p:nvSpPr>
          <p:cNvPr id="19" name="Text Placeholder 4"/>
          <p:cNvSpPr>
            <a:spLocks noGrp="1"/>
          </p:cNvSpPr>
          <p:nvPr>
            <p:ph type="body" sz="quarter" idx="18"/>
          </p:nvPr>
        </p:nvSpPr>
        <p:spPr bwMode="gray">
          <a:xfrm>
            <a:off x="3251199" y="1971676"/>
            <a:ext cx="2724151" cy="1538883"/>
          </a:xfrm>
          <a:ln>
            <a:noFill/>
          </a:ln>
        </p:spPr>
        <p:txBody>
          <a:bodyPr/>
          <a:lstStyle>
            <a:lvl1pPr marL="0" marR="0" indent="0" algn="l" defTabSz="914400" rtl="0" eaLnBrk="1" fontAlgn="base" latinLnBrk="0" hangingPunct="1">
              <a:lnSpc>
                <a:spcPct val="100000"/>
              </a:lnSpc>
              <a:spcBef>
                <a:spcPts val="0"/>
              </a:spcBef>
              <a:spcAft>
                <a:spcPts val="0"/>
              </a:spcAft>
              <a:buClr>
                <a:schemeClr val="tx2"/>
              </a:buClr>
              <a:buSzTx/>
              <a:buFont typeface="Arial" pitchFamily="34" charset="0"/>
              <a:buNone/>
              <a:tabLst/>
              <a:defRPr lang="en-US" sz="1800" b="1" kern="1200" baseline="0" dirty="0" smtClean="0">
                <a:solidFill>
                  <a:schemeClr val="bg2"/>
                </a:solidFill>
                <a:latin typeface="Arial" pitchFamily="34" charset="0"/>
                <a:ea typeface="+mn-ea"/>
                <a:cs typeface="Arial" pitchFamily="34" charset="0"/>
              </a:defRPr>
            </a:lvl1pPr>
            <a:lvl2pPr>
              <a:spcBef>
                <a:spcPts val="0"/>
              </a:spcBef>
              <a:spcAft>
                <a:spcPts val="0"/>
              </a:spcAft>
              <a:buSzPct val="120000"/>
              <a:defRPr sz="1600">
                <a:latin typeface="Arial" pitchFamily="34" charset="0"/>
                <a:cs typeface="Arial" pitchFamily="34" charset="0"/>
              </a:defRPr>
            </a:lvl2pPr>
            <a:lvl3pPr>
              <a:spcBef>
                <a:spcPts val="0"/>
              </a:spcBef>
              <a:spcAft>
                <a:spcPts val="0"/>
              </a:spcAft>
              <a:defRPr sz="1600">
                <a:latin typeface="Arial" pitchFamily="34" charset="0"/>
                <a:cs typeface="Arial" pitchFamily="34" charset="0"/>
              </a:defRPr>
            </a:lvl3pPr>
            <a:lvl4pPr>
              <a:spcBef>
                <a:spcPts val="0"/>
              </a:spcBef>
              <a:spcAft>
                <a:spcPts val="0"/>
              </a:spcAft>
              <a:defRPr sz="1600">
                <a:latin typeface="Arial" pitchFamily="34" charset="0"/>
                <a:cs typeface="Arial" pitchFamily="34" charset="0"/>
              </a:defRPr>
            </a:lvl4pPr>
            <a:lvl5pPr>
              <a:spcBef>
                <a:spcPts val="0"/>
              </a:spcBef>
              <a:spcAft>
                <a:spcPts val="0"/>
              </a:spcAft>
              <a:defRPr sz="1600">
                <a:latin typeface="Arial" pitchFamily="34" charset="0"/>
                <a:cs typeface="Arial" pitchFamily="34" charset="0"/>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Picture Placeholder 22"/>
          <p:cNvSpPr>
            <a:spLocks noGrp="1"/>
          </p:cNvSpPr>
          <p:nvPr>
            <p:ph type="pic" sz="quarter" idx="13"/>
          </p:nvPr>
        </p:nvSpPr>
        <p:spPr bwMode="gray">
          <a:xfrm>
            <a:off x="641352" y="1971676"/>
            <a:ext cx="2305049" cy="1892299"/>
          </a:xfrm>
        </p:spPr>
        <p:txBody>
          <a:bodyPr rtlCol="0">
            <a:normAutofit/>
          </a:bodyPr>
          <a:lstStyle>
            <a:lvl1pPr>
              <a:buNone/>
              <a:defRPr>
                <a:latin typeface="Arial" pitchFamily="34" charset="0"/>
                <a:cs typeface="Arial" pitchFamily="34" charset="0"/>
              </a:defRPr>
            </a:lvl1pPr>
          </a:lstStyle>
          <a:p>
            <a:pPr lvl="0"/>
            <a:r>
              <a:rPr lang="en-US" noProof="0" dirty="0"/>
              <a:t>Click icon to add picture</a:t>
            </a:r>
          </a:p>
        </p:txBody>
      </p:sp>
      <p:sp>
        <p:nvSpPr>
          <p:cNvPr id="20" name="Title 1"/>
          <p:cNvSpPr>
            <a:spLocks noGrp="1"/>
          </p:cNvSpPr>
          <p:nvPr>
            <p:ph type="title"/>
          </p:nvPr>
        </p:nvSpPr>
        <p:spPr bwMode="gray">
          <a:xfrm>
            <a:off x="641350" y="727075"/>
            <a:ext cx="10968567" cy="492443"/>
          </a:xfrm>
          <a:noFill/>
          <a:ln w="9525">
            <a:noFill/>
            <a:miter lim="800000"/>
            <a:headEnd/>
            <a:tailEnd/>
          </a:ln>
        </p:spPr>
        <p:txBody>
          <a:bodyPr/>
          <a:lstStyle>
            <a:lvl1pPr algn="l">
              <a:defRPr lang="en-US" sz="3200" b="1" kern="1200" dirty="0">
                <a:solidFill>
                  <a:schemeClr val="tx2"/>
                </a:solidFill>
                <a:latin typeface="Arial" pitchFamily="34" charset="0"/>
                <a:ea typeface="+mj-ea"/>
                <a:cs typeface="Arial" pitchFamily="34" charset="0"/>
              </a:defRPr>
            </a:lvl1pPr>
          </a:lstStyle>
          <a:p>
            <a:pPr lvl="0"/>
            <a:r>
              <a:rPr lang="en-US"/>
              <a:t>Click to edit Master title style</a:t>
            </a:r>
            <a:endParaRPr lang="en-US" dirty="0"/>
          </a:p>
        </p:txBody>
      </p:sp>
      <p:sp>
        <p:nvSpPr>
          <p:cNvPr id="42" name="Text Placeholder 4"/>
          <p:cNvSpPr>
            <a:spLocks noGrp="1"/>
          </p:cNvSpPr>
          <p:nvPr>
            <p:ph type="body" sz="quarter" idx="19"/>
          </p:nvPr>
        </p:nvSpPr>
        <p:spPr bwMode="gray">
          <a:xfrm>
            <a:off x="8892117" y="1971676"/>
            <a:ext cx="2724151" cy="1538883"/>
          </a:xfrm>
          <a:ln>
            <a:noFill/>
          </a:ln>
        </p:spPr>
        <p:txBody>
          <a:bodyPr/>
          <a:lstStyle>
            <a:lvl1pPr marL="0" marR="0" indent="0" algn="l" defTabSz="914400" rtl="0" eaLnBrk="1" fontAlgn="base" latinLnBrk="0" hangingPunct="1">
              <a:lnSpc>
                <a:spcPct val="100000"/>
              </a:lnSpc>
              <a:spcBef>
                <a:spcPts val="0"/>
              </a:spcBef>
              <a:spcAft>
                <a:spcPts val="0"/>
              </a:spcAft>
              <a:buClr>
                <a:schemeClr val="tx2"/>
              </a:buClr>
              <a:buSzTx/>
              <a:buFont typeface="Arial" pitchFamily="34" charset="0"/>
              <a:buNone/>
              <a:tabLst/>
              <a:defRPr lang="en-US" sz="1800" b="1" kern="1200" baseline="0" dirty="0" smtClean="0">
                <a:solidFill>
                  <a:schemeClr val="bg2"/>
                </a:solidFill>
                <a:latin typeface="Arial" pitchFamily="34" charset="0"/>
                <a:ea typeface="+mn-ea"/>
                <a:cs typeface="Arial" pitchFamily="34" charset="0"/>
              </a:defRPr>
            </a:lvl1pPr>
            <a:lvl2pPr>
              <a:spcBef>
                <a:spcPts val="0"/>
              </a:spcBef>
              <a:spcAft>
                <a:spcPts val="0"/>
              </a:spcAft>
              <a:defRPr lang="en-US" sz="1600" b="0" kern="1200" baseline="0" dirty="0" smtClean="0">
                <a:solidFill>
                  <a:schemeClr val="tx1"/>
                </a:solidFill>
                <a:latin typeface="Arial" pitchFamily="34" charset="0"/>
                <a:ea typeface="+mn-ea"/>
                <a:cs typeface="Arial" pitchFamily="34" charset="0"/>
              </a:defRPr>
            </a:lvl2pPr>
            <a:lvl3pPr>
              <a:spcBef>
                <a:spcPts val="0"/>
              </a:spcBef>
              <a:spcAft>
                <a:spcPts val="0"/>
              </a:spcAft>
              <a:defRPr sz="1600">
                <a:latin typeface="Arial" pitchFamily="34" charset="0"/>
                <a:cs typeface="Arial" pitchFamily="34" charset="0"/>
              </a:defRPr>
            </a:lvl3pPr>
            <a:lvl4pPr>
              <a:spcBef>
                <a:spcPts val="0"/>
              </a:spcBef>
              <a:spcAft>
                <a:spcPts val="0"/>
              </a:spcAft>
              <a:defRPr sz="1600">
                <a:latin typeface="Arial" pitchFamily="34" charset="0"/>
                <a:cs typeface="Arial" pitchFamily="34" charset="0"/>
              </a:defRPr>
            </a:lvl4pPr>
            <a:lvl5pPr>
              <a:spcBef>
                <a:spcPts val="0"/>
              </a:spcBef>
              <a:spcAft>
                <a:spcPts val="0"/>
              </a:spcAft>
              <a:defRPr sz="1600">
                <a:latin typeface="Arial" pitchFamily="34" charset="0"/>
                <a:cs typeface="Arial" pitchFamily="34" charset="0"/>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3" name="Picture Placeholder 22"/>
          <p:cNvSpPr>
            <a:spLocks noGrp="1"/>
          </p:cNvSpPr>
          <p:nvPr>
            <p:ph type="pic" sz="quarter" idx="20"/>
          </p:nvPr>
        </p:nvSpPr>
        <p:spPr bwMode="gray">
          <a:xfrm>
            <a:off x="6282269" y="1971676"/>
            <a:ext cx="2305049" cy="1892299"/>
          </a:xfrm>
        </p:spPr>
        <p:txBody>
          <a:bodyPr rtlCol="0">
            <a:normAutofit/>
          </a:bodyPr>
          <a:lstStyle>
            <a:lvl1pPr>
              <a:buNone/>
              <a:defRPr>
                <a:latin typeface="Arial" pitchFamily="34" charset="0"/>
                <a:cs typeface="Arial" pitchFamily="34" charset="0"/>
              </a:defRPr>
            </a:lvl1pPr>
          </a:lstStyle>
          <a:p>
            <a:pPr lvl="0"/>
            <a:r>
              <a:rPr lang="en-US" noProof="0" dirty="0"/>
              <a:t>Click icon to add picture</a:t>
            </a:r>
          </a:p>
        </p:txBody>
      </p:sp>
      <p:sp>
        <p:nvSpPr>
          <p:cNvPr id="45" name="Text Placeholder 4"/>
          <p:cNvSpPr>
            <a:spLocks noGrp="1"/>
          </p:cNvSpPr>
          <p:nvPr>
            <p:ph type="body" sz="quarter" idx="21"/>
          </p:nvPr>
        </p:nvSpPr>
        <p:spPr bwMode="gray">
          <a:xfrm>
            <a:off x="3251199" y="4241802"/>
            <a:ext cx="2724151" cy="1538883"/>
          </a:xfrm>
          <a:ln>
            <a:noFill/>
          </a:ln>
        </p:spPr>
        <p:txBody>
          <a:bodyPr/>
          <a:lstStyle>
            <a:lvl1pPr marL="0" marR="0" indent="0" algn="l" defTabSz="914400" rtl="0" eaLnBrk="1" fontAlgn="base" latinLnBrk="0" hangingPunct="1">
              <a:lnSpc>
                <a:spcPct val="100000"/>
              </a:lnSpc>
              <a:spcBef>
                <a:spcPts val="0"/>
              </a:spcBef>
              <a:spcAft>
                <a:spcPts val="0"/>
              </a:spcAft>
              <a:buClr>
                <a:schemeClr val="tx2"/>
              </a:buClr>
              <a:buSzTx/>
              <a:buFont typeface="Arial" pitchFamily="34" charset="0"/>
              <a:buNone/>
              <a:tabLst/>
              <a:defRPr lang="en-US" sz="1800" b="1" kern="1200" baseline="0" dirty="0" smtClean="0">
                <a:solidFill>
                  <a:schemeClr val="bg2"/>
                </a:solidFill>
                <a:latin typeface="Arial" pitchFamily="34" charset="0"/>
                <a:ea typeface="+mn-ea"/>
                <a:cs typeface="Arial" pitchFamily="34" charset="0"/>
              </a:defRPr>
            </a:lvl1pPr>
            <a:lvl2pPr>
              <a:spcBef>
                <a:spcPts val="0"/>
              </a:spcBef>
              <a:spcAft>
                <a:spcPts val="0"/>
              </a:spcAft>
              <a:defRPr lang="en-US" sz="1600" b="0" kern="1200" baseline="0" dirty="0" smtClean="0">
                <a:solidFill>
                  <a:schemeClr val="tx1"/>
                </a:solidFill>
                <a:latin typeface="Arial" pitchFamily="34" charset="0"/>
                <a:ea typeface="+mn-ea"/>
                <a:cs typeface="Arial" pitchFamily="34" charset="0"/>
              </a:defRPr>
            </a:lvl2pPr>
            <a:lvl3pPr>
              <a:spcBef>
                <a:spcPts val="0"/>
              </a:spcBef>
              <a:spcAft>
                <a:spcPts val="0"/>
              </a:spcAft>
              <a:defRPr sz="1600">
                <a:latin typeface="Arial" pitchFamily="34" charset="0"/>
                <a:cs typeface="Arial" pitchFamily="34" charset="0"/>
              </a:defRPr>
            </a:lvl3pPr>
            <a:lvl4pPr>
              <a:spcBef>
                <a:spcPts val="0"/>
              </a:spcBef>
              <a:spcAft>
                <a:spcPts val="0"/>
              </a:spcAft>
              <a:defRPr sz="1600">
                <a:latin typeface="Arial" pitchFamily="34" charset="0"/>
                <a:cs typeface="Arial" pitchFamily="34" charset="0"/>
              </a:defRPr>
            </a:lvl4pPr>
            <a:lvl5pPr>
              <a:spcBef>
                <a:spcPts val="0"/>
              </a:spcBef>
              <a:spcAft>
                <a:spcPts val="0"/>
              </a:spcAft>
              <a:defRPr sz="1600">
                <a:latin typeface="Arial" pitchFamily="34" charset="0"/>
                <a:cs typeface="Arial" pitchFamily="34" charset="0"/>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6" name="Picture Placeholder 22"/>
          <p:cNvSpPr>
            <a:spLocks noGrp="1"/>
          </p:cNvSpPr>
          <p:nvPr>
            <p:ph type="pic" sz="quarter" idx="22"/>
          </p:nvPr>
        </p:nvSpPr>
        <p:spPr bwMode="gray">
          <a:xfrm>
            <a:off x="641352" y="4241802"/>
            <a:ext cx="2305049" cy="1892299"/>
          </a:xfrm>
        </p:spPr>
        <p:txBody>
          <a:bodyPr rtlCol="0">
            <a:normAutofit/>
          </a:bodyPr>
          <a:lstStyle>
            <a:lvl1pPr>
              <a:buNone/>
              <a:defRPr>
                <a:latin typeface="Arial" pitchFamily="34" charset="0"/>
                <a:cs typeface="Arial" pitchFamily="34" charset="0"/>
              </a:defRPr>
            </a:lvl1pPr>
          </a:lstStyle>
          <a:p>
            <a:pPr lvl="0"/>
            <a:r>
              <a:rPr lang="en-US" noProof="0" dirty="0"/>
              <a:t>Click icon to add picture</a:t>
            </a:r>
          </a:p>
        </p:txBody>
      </p:sp>
      <p:sp>
        <p:nvSpPr>
          <p:cNvPr id="48" name="Text Placeholder 4"/>
          <p:cNvSpPr>
            <a:spLocks noGrp="1"/>
          </p:cNvSpPr>
          <p:nvPr>
            <p:ph type="body" sz="quarter" idx="23"/>
          </p:nvPr>
        </p:nvSpPr>
        <p:spPr bwMode="gray">
          <a:xfrm>
            <a:off x="8892117" y="4241802"/>
            <a:ext cx="2724151" cy="1538883"/>
          </a:xfrm>
          <a:ln>
            <a:noFill/>
          </a:ln>
        </p:spPr>
        <p:txBody>
          <a:bodyPr/>
          <a:lstStyle>
            <a:lvl1pPr marL="0" marR="0" indent="0" algn="l" defTabSz="914400" rtl="0" eaLnBrk="1" fontAlgn="base" latinLnBrk="0" hangingPunct="1">
              <a:lnSpc>
                <a:spcPct val="100000"/>
              </a:lnSpc>
              <a:spcBef>
                <a:spcPts val="0"/>
              </a:spcBef>
              <a:spcAft>
                <a:spcPts val="0"/>
              </a:spcAft>
              <a:buClr>
                <a:schemeClr val="tx2"/>
              </a:buClr>
              <a:buSzTx/>
              <a:buFont typeface="Arial" pitchFamily="34" charset="0"/>
              <a:buNone/>
              <a:tabLst/>
              <a:defRPr lang="en-US" sz="1800" b="1" kern="1200" baseline="0" dirty="0" smtClean="0">
                <a:solidFill>
                  <a:schemeClr val="bg2"/>
                </a:solidFill>
                <a:latin typeface="Arial" pitchFamily="34" charset="0"/>
                <a:ea typeface="+mn-ea"/>
                <a:cs typeface="Arial" pitchFamily="34" charset="0"/>
              </a:defRPr>
            </a:lvl1pPr>
            <a:lvl2pPr>
              <a:spcBef>
                <a:spcPts val="0"/>
              </a:spcBef>
              <a:spcAft>
                <a:spcPts val="0"/>
              </a:spcAft>
              <a:defRPr lang="en-US" sz="1600" b="0" kern="1200" baseline="0" dirty="0" smtClean="0">
                <a:solidFill>
                  <a:schemeClr val="tx1"/>
                </a:solidFill>
                <a:latin typeface="Arial" pitchFamily="34" charset="0"/>
                <a:ea typeface="+mn-ea"/>
                <a:cs typeface="Arial" pitchFamily="34" charset="0"/>
              </a:defRPr>
            </a:lvl2pPr>
            <a:lvl3pPr>
              <a:spcBef>
                <a:spcPts val="0"/>
              </a:spcBef>
              <a:spcAft>
                <a:spcPts val="0"/>
              </a:spcAft>
              <a:defRPr sz="1600">
                <a:latin typeface="Arial" pitchFamily="34" charset="0"/>
                <a:cs typeface="Arial" pitchFamily="34" charset="0"/>
              </a:defRPr>
            </a:lvl3pPr>
            <a:lvl4pPr>
              <a:spcBef>
                <a:spcPts val="0"/>
              </a:spcBef>
              <a:spcAft>
                <a:spcPts val="0"/>
              </a:spcAft>
              <a:defRPr sz="1600">
                <a:latin typeface="Arial" pitchFamily="34" charset="0"/>
                <a:cs typeface="Arial" pitchFamily="34" charset="0"/>
              </a:defRPr>
            </a:lvl4pPr>
            <a:lvl5pPr>
              <a:spcBef>
                <a:spcPts val="0"/>
              </a:spcBef>
              <a:spcAft>
                <a:spcPts val="0"/>
              </a:spcAft>
              <a:defRPr sz="1600">
                <a:latin typeface="Arial" pitchFamily="34" charset="0"/>
                <a:cs typeface="Arial" pitchFamily="34" charset="0"/>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9" name="Picture Placeholder 22"/>
          <p:cNvSpPr>
            <a:spLocks noGrp="1"/>
          </p:cNvSpPr>
          <p:nvPr>
            <p:ph type="pic" sz="quarter" idx="24"/>
          </p:nvPr>
        </p:nvSpPr>
        <p:spPr bwMode="gray">
          <a:xfrm>
            <a:off x="6282269" y="4241802"/>
            <a:ext cx="2305049" cy="1892299"/>
          </a:xfrm>
        </p:spPr>
        <p:txBody>
          <a:bodyPr rtlCol="0">
            <a:normAutofit/>
          </a:bodyPr>
          <a:lstStyle>
            <a:lvl1pPr>
              <a:buNone/>
              <a:defRPr>
                <a:latin typeface="Arial" pitchFamily="34" charset="0"/>
                <a:cs typeface="Arial" pitchFamily="34" charset="0"/>
              </a:defRPr>
            </a:lvl1pPr>
          </a:lstStyle>
          <a:p>
            <a:pPr lvl="0"/>
            <a:r>
              <a:rPr lang="en-US" noProof="0" dirty="0"/>
              <a:t>Click icon to add picture</a:t>
            </a:r>
          </a:p>
        </p:txBody>
      </p:sp>
      <p:sp>
        <p:nvSpPr>
          <p:cNvPr id="51" name="Text Placeholder 41"/>
          <p:cNvSpPr>
            <a:spLocks noGrp="1"/>
          </p:cNvSpPr>
          <p:nvPr>
            <p:ph type="body" sz="quarter" idx="25"/>
          </p:nvPr>
        </p:nvSpPr>
        <p:spPr bwMode="gray">
          <a:xfrm>
            <a:off x="641349" y="1270453"/>
            <a:ext cx="10966451" cy="283711"/>
          </a:xfrm>
        </p:spPr>
        <p:txBody>
          <a:bodyPr/>
          <a:lstStyle>
            <a:lvl1pPr>
              <a:buNone/>
              <a:defRPr lang="en-US" sz="1800" b="1" kern="1200" baseline="0" dirty="0" smtClean="0">
                <a:solidFill>
                  <a:schemeClr val="bg2"/>
                </a:solidFill>
                <a:latin typeface="Arial" pitchFamily="34" charset="0"/>
                <a:ea typeface="+mn-ea"/>
                <a:cs typeface="Arial" pitchFamily="34" charset="0"/>
              </a:defRPr>
            </a:lvl1pPr>
          </a:lstStyle>
          <a:p>
            <a:pPr lvl="0"/>
            <a:r>
              <a:rPr lang="en-US"/>
              <a:t>Click to edit Master text styles</a:t>
            </a:r>
          </a:p>
        </p:txBody>
      </p:sp>
    </p:spTree>
    <p:extLst>
      <p:ext uri="{BB962C8B-B14F-4D97-AF65-F5344CB8AC3E}">
        <p14:creationId xmlns:p14="http://schemas.microsoft.com/office/powerpoint/2010/main" val="3634729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6" name="Table Placeholder 5"/>
          <p:cNvSpPr>
            <a:spLocks noGrp="1"/>
          </p:cNvSpPr>
          <p:nvPr>
            <p:ph type="tbl" sz="quarter" idx="20"/>
          </p:nvPr>
        </p:nvSpPr>
        <p:spPr bwMode="gray">
          <a:xfrm>
            <a:off x="641351" y="1971675"/>
            <a:ext cx="10968567" cy="4162426"/>
          </a:xfrm>
        </p:spPr>
        <p:txBody>
          <a:bodyPr>
            <a:noAutofit/>
          </a:bodyPr>
          <a:lstStyle>
            <a:lvl1pPr marL="0" indent="0">
              <a:buNone/>
              <a:defRPr>
                <a:latin typeface="Arial" pitchFamily="34" charset="0"/>
                <a:cs typeface="Arial" pitchFamily="34" charset="0"/>
              </a:defRPr>
            </a:lvl1pPr>
          </a:lstStyle>
          <a:p>
            <a:pPr lvl="0"/>
            <a:r>
              <a:rPr lang="en-US" noProof="0" dirty="0"/>
              <a:t>Click icon to add table</a:t>
            </a:r>
          </a:p>
        </p:txBody>
      </p:sp>
      <p:sp>
        <p:nvSpPr>
          <p:cNvPr id="4" name="Title 1"/>
          <p:cNvSpPr>
            <a:spLocks noGrp="1"/>
          </p:cNvSpPr>
          <p:nvPr>
            <p:ph type="title"/>
          </p:nvPr>
        </p:nvSpPr>
        <p:spPr bwMode="gray">
          <a:xfrm>
            <a:off x="641350" y="727075"/>
            <a:ext cx="10968567" cy="492443"/>
          </a:xfrm>
          <a:noFill/>
          <a:ln w="9525">
            <a:noFill/>
            <a:miter lim="800000"/>
            <a:headEnd/>
            <a:tailEnd/>
          </a:ln>
        </p:spPr>
        <p:txBody>
          <a:bodyPr/>
          <a:lstStyle>
            <a:lvl1pPr algn="l">
              <a:defRPr lang="en-US" sz="3200" b="1" kern="1200" dirty="0">
                <a:solidFill>
                  <a:schemeClr val="tx2"/>
                </a:solidFill>
                <a:latin typeface="Arial" pitchFamily="34" charset="0"/>
                <a:ea typeface="+mj-ea"/>
                <a:cs typeface="Arial" pitchFamily="34" charset="0"/>
              </a:defRPr>
            </a:lvl1pPr>
          </a:lstStyle>
          <a:p>
            <a:pPr lvl="0"/>
            <a:r>
              <a:rPr lang="en-US"/>
              <a:t>Click to edit Master title style</a:t>
            </a:r>
            <a:endParaRPr lang="en-US" dirty="0"/>
          </a:p>
        </p:txBody>
      </p:sp>
      <p:sp>
        <p:nvSpPr>
          <p:cNvPr id="8" name="Text Placeholder 41"/>
          <p:cNvSpPr>
            <a:spLocks noGrp="1"/>
          </p:cNvSpPr>
          <p:nvPr>
            <p:ph type="body" sz="quarter" idx="13"/>
          </p:nvPr>
        </p:nvSpPr>
        <p:spPr bwMode="gray">
          <a:xfrm>
            <a:off x="641349" y="1270453"/>
            <a:ext cx="10966451" cy="283711"/>
          </a:xfrm>
        </p:spPr>
        <p:txBody>
          <a:bodyPr/>
          <a:lstStyle>
            <a:lvl1pPr>
              <a:buNone/>
              <a:defRPr lang="en-US" sz="1800" b="1" kern="1200" baseline="0" dirty="0" smtClean="0">
                <a:solidFill>
                  <a:schemeClr val="bg2"/>
                </a:solidFill>
                <a:latin typeface="Arial" pitchFamily="34" charset="0"/>
                <a:ea typeface="+mn-ea"/>
                <a:cs typeface="Arial" pitchFamily="34" charset="0"/>
              </a:defRPr>
            </a:lvl1pPr>
          </a:lstStyle>
          <a:p>
            <a:pPr lvl="0"/>
            <a:r>
              <a:rPr lang="en-US"/>
              <a:t>Click to edit Master text styles</a:t>
            </a:r>
          </a:p>
        </p:txBody>
      </p:sp>
    </p:spTree>
    <p:extLst>
      <p:ext uri="{BB962C8B-B14F-4D97-AF65-F5344CB8AC3E}">
        <p14:creationId xmlns:p14="http://schemas.microsoft.com/office/powerpoint/2010/main" val="33447257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5" name="Chart Placeholder 4"/>
          <p:cNvSpPr>
            <a:spLocks noGrp="1"/>
          </p:cNvSpPr>
          <p:nvPr>
            <p:ph type="chart" sz="quarter" idx="21"/>
          </p:nvPr>
        </p:nvSpPr>
        <p:spPr bwMode="gray">
          <a:xfrm>
            <a:off x="641351" y="1971676"/>
            <a:ext cx="10968567" cy="4162425"/>
          </a:xfrm>
        </p:spPr>
        <p:txBody>
          <a:bodyPr>
            <a:noAutofit/>
          </a:bodyPr>
          <a:lstStyle>
            <a:lvl1pPr marL="0" indent="0">
              <a:buNone/>
              <a:defRPr>
                <a:latin typeface="Arial" pitchFamily="34" charset="0"/>
                <a:cs typeface="Arial" pitchFamily="34" charset="0"/>
              </a:defRPr>
            </a:lvl1pPr>
          </a:lstStyle>
          <a:p>
            <a:pPr lvl="0"/>
            <a:r>
              <a:rPr lang="en-US" noProof="0" dirty="0"/>
              <a:t>Click icon to add chart</a:t>
            </a:r>
          </a:p>
        </p:txBody>
      </p:sp>
      <p:sp>
        <p:nvSpPr>
          <p:cNvPr id="4" name="Title 1"/>
          <p:cNvSpPr>
            <a:spLocks noGrp="1"/>
          </p:cNvSpPr>
          <p:nvPr>
            <p:ph type="title"/>
          </p:nvPr>
        </p:nvSpPr>
        <p:spPr bwMode="gray">
          <a:xfrm>
            <a:off x="641350" y="727075"/>
            <a:ext cx="10968567" cy="492443"/>
          </a:xfrm>
          <a:noFill/>
          <a:ln w="9525">
            <a:noFill/>
            <a:miter lim="800000"/>
            <a:headEnd/>
            <a:tailEnd/>
          </a:ln>
        </p:spPr>
        <p:txBody>
          <a:bodyPr/>
          <a:lstStyle>
            <a:lvl1pPr algn="l">
              <a:defRPr lang="en-US" sz="3200" b="1" kern="1200" dirty="0">
                <a:solidFill>
                  <a:schemeClr val="tx2"/>
                </a:solidFill>
                <a:latin typeface="Arial" pitchFamily="34" charset="0"/>
                <a:ea typeface="+mj-ea"/>
                <a:cs typeface="Arial" pitchFamily="34" charset="0"/>
              </a:defRPr>
            </a:lvl1pPr>
          </a:lstStyle>
          <a:p>
            <a:pPr lvl="0"/>
            <a:r>
              <a:rPr lang="en-US"/>
              <a:t>Click to edit Master title style</a:t>
            </a:r>
            <a:endParaRPr lang="en-US" dirty="0"/>
          </a:p>
        </p:txBody>
      </p:sp>
      <p:sp>
        <p:nvSpPr>
          <p:cNvPr id="7" name="Text Placeholder 41"/>
          <p:cNvSpPr>
            <a:spLocks noGrp="1"/>
          </p:cNvSpPr>
          <p:nvPr>
            <p:ph type="body" sz="quarter" idx="13"/>
          </p:nvPr>
        </p:nvSpPr>
        <p:spPr bwMode="gray">
          <a:xfrm>
            <a:off x="641349" y="1270453"/>
            <a:ext cx="10966451" cy="492443"/>
          </a:xfrm>
        </p:spPr>
        <p:txBody>
          <a:bodyPr/>
          <a:lstStyle>
            <a:lvl1pPr marL="0" indent="0">
              <a:buNone/>
              <a:defRPr b="1">
                <a:solidFill>
                  <a:schemeClr val="bg2"/>
                </a:solidFill>
                <a:latin typeface="Arial" pitchFamily="34" charset="0"/>
                <a:cs typeface="Arial" pitchFamily="34" charset="0"/>
              </a:defRPr>
            </a:lvl1pPr>
          </a:lstStyle>
          <a:p>
            <a:pPr lvl="0"/>
            <a:r>
              <a:rPr lang="en-US"/>
              <a:t>Click to edit Master text styles</a:t>
            </a:r>
          </a:p>
        </p:txBody>
      </p:sp>
    </p:spTree>
    <p:extLst>
      <p:ext uri="{BB962C8B-B14F-4D97-AF65-F5344CB8AC3E}">
        <p14:creationId xmlns:p14="http://schemas.microsoft.com/office/powerpoint/2010/main" val="37391263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2D83D39-3A92-4975-9D7B-E84BABD90633}"/>
              </a:ext>
            </a:extLst>
          </p:cNvPr>
          <p:cNvSpPr txBox="1">
            <a:spLocks noChangeArrowheads="1"/>
          </p:cNvSpPr>
          <p:nvPr userDrawn="1"/>
        </p:nvSpPr>
        <p:spPr bwMode="gray">
          <a:xfrm>
            <a:off x="1822451" y="3370263"/>
            <a:ext cx="9006416"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ts val="600"/>
              </a:spcBef>
              <a:defRPr/>
            </a:pPr>
            <a:r>
              <a:rPr lang="en-US" sz="1000" b="1">
                <a:solidFill>
                  <a:schemeClr val="tx2"/>
                </a:solidFill>
              </a:rPr>
              <a:t>Disclaimer </a:t>
            </a:r>
          </a:p>
          <a:p>
            <a:pPr algn="just" eaLnBrk="1" hangingPunct="1">
              <a:spcBef>
                <a:spcPts val="600"/>
              </a:spcBef>
              <a:defRPr/>
            </a:pPr>
            <a:r>
              <a:rPr lang="en-US" sz="900">
                <a:solidFill>
                  <a:schemeClr val="tx2"/>
                </a:solidFill>
              </a:rPr>
              <a:t>Mahindra &amp; Mahindra herein referred to as M&amp;M, and its subsidiary companies provide a wide array of presentations and reports, with the contributions of various professionals. These presentations and reports are for informational purposes and private circulation only and do not constitute an offer to buy or sell any securities mentioned therein. They do not purport to be a complete description of the markets conditions or developments referred to in the material. While utmost care has been taken in preparing the above, we claim no responsibility for their accuracy. We shall not be liable for any direct or indirect losses arising from the use thereof and the viewers are requested to use the information contained herein at their own risk. These presentations and reports should not be reproduced, re-circulated, published in any media, website or otherwise, in any form or manner, in part or as a whole, without the express consent in writing of M&amp;M or its subsidiaries. Any unauthorized use, disclosure or public dissemination of information contained herein is prohibited. Unless specifically noted, M&amp;M or any of its subsidiary companies is not responsible for the content of these presentations and/or the opinions of the presenters. Individual situations and local practices and standards may vary, so viewers and others utilizing information contained within a presentation are free to adopt differing standards and approaches as they see fit. You may not repackage or sell the presentation. Products and names mentioned in materials or presentations are the property of their respective owners and the mention of them does not constitute an endorsement by M&amp;M or its subsidiary companies. Information contained in a presentation hosted or promoted by M&amp;M is provided “as is” without warranty of any kind, either expressed or implied, including any warranty of merchantability or fitness for a particular purpose. M&amp;M or its subsidiary companies assume no liability or responsibility for the contents of a presentation or the opinions expressed by the presenters. All expressions of opinion are subject to change without notice.</a:t>
            </a:r>
          </a:p>
        </p:txBody>
      </p:sp>
      <p:sp>
        <p:nvSpPr>
          <p:cNvPr id="6" name="TextBox 20">
            <a:extLst>
              <a:ext uri="{FF2B5EF4-FFF2-40B4-BE49-F238E27FC236}">
                <a16:creationId xmlns:a16="http://schemas.microsoft.com/office/drawing/2014/main" id="{DAB333D8-03E9-4E97-B800-9CECFADB9B0D}"/>
              </a:ext>
            </a:extLst>
          </p:cNvPr>
          <p:cNvSpPr txBox="1">
            <a:spLocks noChangeArrowheads="1"/>
          </p:cNvSpPr>
          <p:nvPr userDrawn="1"/>
        </p:nvSpPr>
        <p:spPr bwMode="gray">
          <a:xfrm>
            <a:off x="641351" y="6629401"/>
            <a:ext cx="2903039"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sz="800">
                <a:solidFill>
                  <a:schemeClr val="tx2"/>
                </a:solidFill>
              </a:rPr>
              <a:t>Copyright © 2012 Mahindra &amp; Mahindra Ltd. All rights reserved.</a:t>
            </a:r>
          </a:p>
        </p:txBody>
      </p:sp>
      <p:sp>
        <p:nvSpPr>
          <p:cNvPr id="2" name="Title 1"/>
          <p:cNvSpPr>
            <a:spLocks noGrp="1"/>
          </p:cNvSpPr>
          <p:nvPr>
            <p:ph type="title"/>
          </p:nvPr>
        </p:nvSpPr>
        <p:spPr bwMode="gray">
          <a:xfrm>
            <a:off x="1822451" y="1527296"/>
            <a:ext cx="8973312" cy="492443"/>
          </a:xfrm>
          <a:noFill/>
          <a:ln w="9525">
            <a:noFill/>
            <a:miter lim="800000"/>
            <a:headEnd/>
            <a:tailEnd/>
          </a:ln>
        </p:spPr>
        <p:txBody>
          <a:bodyPr/>
          <a:lstStyle>
            <a:lvl1pPr algn="l">
              <a:defRPr lang="en-US" sz="3200" b="1" kern="1200" dirty="0">
                <a:solidFill>
                  <a:schemeClr val="tx2"/>
                </a:solidFill>
                <a:latin typeface="Arial" pitchFamily="34" charset="0"/>
                <a:ea typeface="+mj-ea"/>
                <a:cs typeface="Arial" pitchFamily="34" charset="0"/>
              </a:defRPr>
            </a:lvl1pPr>
          </a:lstStyle>
          <a:p>
            <a:pPr lvl="0"/>
            <a:r>
              <a:rPr lang="en-US"/>
              <a:t>Click to edit Master title style</a:t>
            </a:r>
            <a:endParaRPr lang="en-US" dirty="0"/>
          </a:p>
        </p:txBody>
      </p:sp>
      <p:sp>
        <p:nvSpPr>
          <p:cNvPr id="4" name="Text Placeholder 41"/>
          <p:cNvSpPr>
            <a:spLocks noGrp="1"/>
          </p:cNvSpPr>
          <p:nvPr>
            <p:ph type="body" sz="quarter" idx="14"/>
          </p:nvPr>
        </p:nvSpPr>
        <p:spPr bwMode="gray">
          <a:xfrm>
            <a:off x="1822451" y="2140170"/>
            <a:ext cx="8979503" cy="276999"/>
          </a:xfrm>
          <a:noFill/>
          <a:ln w="9525">
            <a:noFill/>
            <a:miter lim="800000"/>
            <a:headEnd/>
            <a:tailEnd/>
          </a:ln>
        </p:spPr>
        <p:txBody>
          <a:bodyPr/>
          <a:lstStyle>
            <a:lvl1pPr marL="0" indent="0" algn="l" defTabSz="914400" rtl="0" eaLnBrk="1" fontAlgn="base" latinLnBrk="0" hangingPunct="1">
              <a:spcBef>
                <a:spcPts val="0"/>
              </a:spcBef>
              <a:spcAft>
                <a:spcPct val="0"/>
              </a:spcAft>
              <a:buClr>
                <a:schemeClr val="tx2"/>
              </a:buClr>
              <a:buFont typeface="Arial" pitchFamily="34" charset="0"/>
              <a:buNone/>
              <a:defRPr lang="en-US" sz="1800" b="1" kern="1200" baseline="0" dirty="0" smtClean="0">
                <a:solidFill>
                  <a:schemeClr val="bg2"/>
                </a:solidFill>
                <a:latin typeface="Arial" pitchFamily="34" charset="0"/>
                <a:ea typeface="+mn-ea"/>
                <a:cs typeface="Arial" pitchFamily="34" charset="0"/>
              </a:defRPr>
            </a:lvl1pPr>
          </a:lstStyle>
          <a:p>
            <a:pPr lvl="0"/>
            <a:r>
              <a:rPr lang="en-US"/>
              <a:t>Click to edit Master text styles</a:t>
            </a:r>
          </a:p>
        </p:txBody>
      </p:sp>
    </p:spTree>
    <p:extLst>
      <p:ext uri="{BB962C8B-B14F-4D97-AF65-F5344CB8AC3E}">
        <p14:creationId xmlns:p14="http://schemas.microsoft.com/office/powerpoint/2010/main" val="19840833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1469F8D-F7B3-46F6-A49C-CA4FC8CF1113}"/>
              </a:ext>
            </a:extLst>
          </p:cNvPr>
          <p:cNvSpPr/>
          <p:nvPr userDrawn="1"/>
        </p:nvSpPr>
        <p:spPr bwMode="gray">
          <a:xfrm>
            <a:off x="0" y="0"/>
            <a:ext cx="12192000" cy="6858000"/>
          </a:xfrm>
          <a:prstGeom prst="rect">
            <a:avLst/>
          </a:prstGeom>
          <a:solidFill>
            <a:schemeClr val="bg1"/>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sz="1800" dirty="0"/>
          </a:p>
        </p:txBody>
      </p:sp>
      <p:pic>
        <p:nvPicPr>
          <p:cNvPr id="3" name="Picture 6" descr="Mahindra Logo.png">
            <a:extLst>
              <a:ext uri="{FF2B5EF4-FFF2-40B4-BE49-F238E27FC236}">
                <a16:creationId xmlns:a16="http://schemas.microsoft.com/office/drawing/2014/main" id="{C04A5A04-962E-4994-B3A3-8A9AD4E63B7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gray">
          <a:xfrm>
            <a:off x="1940984" y="2716213"/>
            <a:ext cx="8559800" cy="149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5789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2">
    <p:spTree>
      <p:nvGrpSpPr>
        <p:cNvPr id="1" name=""/>
        <p:cNvGrpSpPr/>
        <p:nvPr/>
      </p:nvGrpSpPr>
      <p:grpSpPr>
        <a:xfrm>
          <a:off x="0" y="0"/>
          <a:ext cx="0" cy="0"/>
          <a:chOff x="0" y="0"/>
          <a:chExt cx="0" cy="0"/>
        </a:xfrm>
      </p:grpSpPr>
      <p:pic>
        <p:nvPicPr>
          <p:cNvPr id="4" name="Picture 5" descr="Mahindra Logo.png">
            <a:extLst>
              <a:ext uri="{FF2B5EF4-FFF2-40B4-BE49-F238E27FC236}">
                <a16:creationId xmlns:a16="http://schemas.microsoft.com/office/drawing/2014/main" id="{60F94E63-D60B-4EBE-9192-A6BE255AD1D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gray">
          <a:xfrm>
            <a:off x="7922685" y="476251"/>
            <a:ext cx="3769783"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20">
            <a:extLst>
              <a:ext uri="{FF2B5EF4-FFF2-40B4-BE49-F238E27FC236}">
                <a16:creationId xmlns:a16="http://schemas.microsoft.com/office/drawing/2014/main" id="{91967E21-050C-4D31-8928-7FE83B2F3A2E}"/>
              </a:ext>
            </a:extLst>
          </p:cNvPr>
          <p:cNvSpPr txBox="1">
            <a:spLocks noChangeArrowheads="1"/>
          </p:cNvSpPr>
          <p:nvPr userDrawn="1"/>
        </p:nvSpPr>
        <p:spPr bwMode="gray">
          <a:xfrm>
            <a:off x="641351" y="6629401"/>
            <a:ext cx="2903039"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sz="800">
                <a:solidFill>
                  <a:schemeClr val="tx2"/>
                </a:solidFill>
              </a:rPr>
              <a:t>Copyright © 2012 Mahindra &amp; Mahindra Ltd. All rights reserved.</a:t>
            </a:r>
          </a:p>
        </p:txBody>
      </p:sp>
      <p:pic>
        <p:nvPicPr>
          <p:cNvPr id="6" name="Picture 9" descr="ridge4.png">
            <a:extLst>
              <a:ext uri="{FF2B5EF4-FFF2-40B4-BE49-F238E27FC236}">
                <a16:creationId xmlns:a16="http://schemas.microsoft.com/office/drawing/2014/main" id="{81D7E4FB-920B-4E41-B35A-6D9B1D82419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ltGray">
          <a:xfrm>
            <a:off x="0" y="0"/>
            <a:ext cx="5291667"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bwMode="gray">
          <a:xfrm>
            <a:off x="2436284" y="4053702"/>
            <a:ext cx="7349067" cy="276999"/>
          </a:xfrm>
        </p:spPr>
        <p:txBody>
          <a:bodyPr anchor="b">
            <a:noAutofit/>
          </a:bodyPr>
          <a:lstStyle>
            <a:lvl1pPr marL="0" indent="0" algn="l">
              <a:buNone/>
              <a:defRPr b="1">
                <a:solidFill>
                  <a:schemeClr val="tx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9" name="Title 8"/>
          <p:cNvSpPr>
            <a:spLocks noGrp="1"/>
          </p:cNvSpPr>
          <p:nvPr>
            <p:ph type="title"/>
          </p:nvPr>
        </p:nvSpPr>
        <p:spPr bwMode="gray">
          <a:xfrm>
            <a:off x="2436284" y="2184400"/>
            <a:ext cx="7349067" cy="615553"/>
          </a:xfrm>
        </p:spPr>
        <p:txBody>
          <a:bodyPr/>
          <a:lstStyle>
            <a:lvl1pPr algn="l">
              <a:defRPr sz="4000" b="1">
                <a:solidFill>
                  <a:schemeClr val="bg2"/>
                </a:solidFill>
                <a:latin typeface="Arial" pitchFamily="34" charset="0"/>
                <a:cs typeface="Arial"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20946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lide">
    <p:spTree>
      <p:nvGrpSpPr>
        <p:cNvPr id="1" name=""/>
        <p:cNvGrpSpPr/>
        <p:nvPr/>
      </p:nvGrpSpPr>
      <p:grpSpPr>
        <a:xfrm>
          <a:off x="0" y="0"/>
          <a:ext cx="0" cy="0"/>
          <a:chOff x="0" y="0"/>
          <a:chExt cx="0" cy="0"/>
        </a:xfrm>
      </p:grpSpPr>
      <p:sp>
        <p:nvSpPr>
          <p:cNvPr id="2" name="Title 1"/>
          <p:cNvSpPr>
            <a:spLocks noGrp="1"/>
          </p:cNvSpPr>
          <p:nvPr>
            <p:ph type="title"/>
          </p:nvPr>
        </p:nvSpPr>
        <p:spPr bwMode="gray">
          <a:xfrm>
            <a:off x="641350" y="719139"/>
            <a:ext cx="10966449" cy="492443"/>
          </a:xfrm>
          <a:noFill/>
          <a:ln w="9525">
            <a:noFill/>
            <a:miter lim="800000"/>
            <a:headEnd/>
            <a:tailEnd/>
          </a:ln>
        </p:spPr>
        <p:txBody>
          <a:bodyPr/>
          <a:lstStyle>
            <a:lvl1pPr algn="l">
              <a:defRPr lang="en-US" sz="3200" b="1" kern="1200" dirty="0">
                <a:solidFill>
                  <a:schemeClr val="tx2"/>
                </a:solidFill>
                <a:latin typeface="Arial" pitchFamily="34" charset="0"/>
                <a:ea typeface="+mj-ea"/>
                <a:cs typeface="Arial" pitchFamily="34" charset="0"/>
              </a:defRPr>
            </a:lvl1pPr>
          </a:lstStyle>
          <a:p>
            <a:pPr lvl="0"/>
            <a:r>
              <a:rPr lang="en-US"/>
              <a:t>Click to edit Master title style</a:t>
            </a:r>
            <a:endParaRPr lang="en-US" dirty="0"/>
          </a:p>
        </p:txBody>
      </p:sp>
      <p:sp>
        <p:nvSpPr>
          <p:cNvPr id="3" name="Text Placeholder 4"/>
          <p:cNvSpPr>
            <a:spLocks noGrp="1"/>
          </p:cNvSpPr>
          <p:nvPr>
            <p:ph type="body" sz="quarter" idx="10"/>
          </p:nvPr>
        </p:nvSpPr>
        <p:spPr bwMode="gray">
          <a:xfrm>
            <a:off x="641349" y="1971676"/>
            <a:ext cx="10966451" cy="1384995"/>
          </a:xfrm>
        </p:spPr>
        <p:txBody>
          <a:bodyPr/>
          <a:lstStyle>
            <a:lvl1pPr algn="l" rtl="0" eaLnBrk="1" latinLnBrk="0" hangingPunct="1">
              <a:spcBef>
                <a:spcPts val="0"/>
              </a:spcBef>
              <a:spcAft>
                <a:spcPts val="0"/>
              </a:spcAft>
              <a:buClr>
                <a:schemeClr val="bg2"/>
              </a:buClr>
              <a:buSzPct val="120000"/>
              <a:defRPr lang="en-US" sz="1800" b="0" kern="1200" baseline="0" dirty="0" smtClean="0">
                <a:solidFill>
                  <a:schemeClr val="tx1"/>
                </a:solidFill>
                <a:latin typeface="Arial" pitchFamily="34" charset="0"/>
                <a:ea typeface="+mn-ea"/>
                <a:cs typeface="Arial" pitchFamily="34" charset="0"/>
              </a:defRPr>
            </a:lvl1pPr>
            <a:lvl2pPr algn="l" rtl="0" eaLnBrk="1" latinLnBrk="0" hangingPunct="1">
              <a:spcBef>
                <a:spcPts val="0"/>
              </a:spcBef>
              <a:spcAft>
                <a:spcPts val="0"/>
              </a:spcAft>
              <a:buClr>
                <a:schemeClr val="bg2"/>
              </a:buClr>
              <a:defRPr lang="en-US" sz="1800" b="0" kern="1200" baseline="0" dirty="0" smtClean="0">
                <a:solidFill>
                  <a:schemeClr val="tx1"/>
                </a:solidFill>
                <a:latin typeface="+mn-lt"/>
                <a:ea typeface="+mn-ea"/>
                <a:cs typeface="Arial" pitchFamily="34" charset="0"/>
              </a:defRPr>
            </a:lvl2pPr>
            <a:lvl3pPr algn="l" rtl="0" eaLnBrk="1" latinLnBrk="0" hangingPunct="1">
              <a:spcBef>
                <a:spcPts val="0"/>
              </a:spcBef>
              <a:spcAft>
                <a:spcPts val="0"/>
              </a:spcAft>
              <a:buClr>
                <a:schemeClr val="bg2"/>
              </a:buClr>
              <a:defRPr lang="en-US" sz="1800" b="0" kern="1200" baseline="0" dirty="0" smtClean="0">
                <a:solidFill>
                  <a:schemeClr val="tx1"/>
                </a:solidFill>
                <a:latin typeface="Arial" pitchFamily="34" charset="0"/>
                <a:ea typeface="+mn-ea"/>
                <a:cs typeface="Arial" pitchFamily="34" charset="0"/>
              </a:defRPr>
            </a:lvl3pPr>
            <a:lvl4pPr algn="l" rtl="0" eaLnBrk="1" latinLnBrk="0" hangingPunct="1">
              <a:spcBef>
                <a:spcPts val="0"/>
              </a:spcBef>
              <a:spcAft>
                <a:spcPts val="0"/>
              </a:spcAft>
              <a:buClr>
                <a:schemeClr val="bg2"/>
              </a:buClr>
              <a:defRPr lang="en-US" sz="1800" b="0" kern="1200" baseline="0" dirty="0" smtClean="0">
                <a:solidFill>
                  <a:schemeClr val="tx1"/>
                </a:solidFill>
                <a:latin typeface="Arial" pitchFamily="34" charset="0"/>
                <a:ea typeface="+mn-ea"/>
                <a:cs typeface="Arial" pitchFamily="34" charset="0"/>
              </a:defRPr>
            </a:lvl4pPr>
            <a:lvl5pPr algn="l" rtl="0" eaLnBrk="1" latinLnBrk="0" hangingPunct="1">
              <a:spcBef>
                <a:spcPts val="0"/>
              </a:spcBef>
              <a:spcAft>
                <a:spcPts val="0"/>
              </a:spcAft>
              <a:buClr>
                <a:schemeClr val="bg2"/>
              </a:buClr>
              <a:defRPr lang="en-US" sz="1800" b="0" kern="1200" baseline="0" dirty="0" smtClean="0">
                <a:solidFill>
                  <a:schemeClr val="tx1"/>
                </a:solidFill>
                <a:latin typeface="Arial" pitchFamily="34" charset="0"/>
                <a:ea typeface="+mn-ea"/>
                <a:cs typeface="Arial" pitchFamily="34" charset="0"/>
              </a:defRPr>
            </a:lvl5pPr>
            <a:lvl6pPr marL="1435100" indent="-285750">
              <a:spcBef>
                <a:spcPts val="0"/>
              </a:spcBef>
              <a:spcAft>
                <a:spcPts val="0"/>
              </a:spcAft>
              <a:buClr>
                <a:schemeClr val="tx2"/>
              </a:buClr>
              <a:buSzPct val="70000"/>
              <a:buFont typeface="Wingdings" pitchFamily="2" charset="2"/>
              <a:buChar char="§"/>
              <a:defRPr lang="en-US" sz="1800" kern="1200" dirty="0" smtClean="0">
                <a:solidFill>
                  <a:schemeClr val="tx1"/>
                </a:solidFill>
                <a:latin typeface="Arial" pitchFamily="34" charset="0"/>
                <a:ea typeface="+mn-ea"/>
                <a:cs typeface="Arial" pitchFamily="34" charset="0"/>
              </a:defRPr>
            </a:lvl6pPr>
            <a:lvl7pPr marL="1714500" indent="-273050">
              <a:spcBef>
                <a:spcPts val="0"/>
              </a:spcBef>
              <a:spcAft>
                <a:spcPts val="0"/>
              </a:spcAft>
              <a:buClr>
                <a:schemeClr val="tx2"/>
              </a:buClr>
              <a:buSzPct val="70000"/>
              <a:buFont typeface="Arial" pitchFamily="34" charset="0"/>
              <a:buChar char="–"/>
              <a:defRPr sz="1800" baseline="0">
                <a:solidFill>
                  <a:schemeClr val="tx1"/>
                </a:solidFill>
                <a:latin typeface="+mn-lt"/>
                <a:cs typeface="Arial" pitchFamily="34" charset="0"/>
              </a:defRPr>
            </a:lvl7pPr>
            <a:lvl8pPr marL="1600200" indent="-228600">
              <a:spcBef>
                <a:spcPts val="0"/>
              </a:spcBef>
              <a:spcAft>
                <a:spcPts val="0"/>
              </a:spcAft>
              <a:buSzPct val="70000"/>
              <a:defRPr sz="1800" baseline="0">
                <a:latin typeface="Arial" pitchFamily="34" charset="0"/>
                <a:cs typeface="Arial" pitchFamily="34" charset="0"/>
              </a:defRPr>
            </a:lvl8pPr>
            <a:lvl9pPr marL="1824038" indent="-223838">
              <a:spcBef>
                <a:spcPts val="0"/>
              </a:spcBef>
              <a:spcAft>
                <a:spcPts val="0"/>
              </a:spcAft>
              <a:buSzPct val="70000"/>
              <a:buFont typeface="Arial" pitchFamily="34" charset="0"/>
              <a:buChar char="–"/>
              <a:defRPr sz="1800">
                <a:latin typeface="Arial" pitchFamily="34" charset="0"/>
                <a:cs typeface="Arial"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99139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with subtitle">
    <p:spTree>
      <p:nvGrpSpPr>
        <p:cNvPr id="1" name=""/>
        <p:cNvGrpSpPr/>
        <p:nvPr/>
      </p:nvGrpSpPr>
      <p:grpSpPr>
        <a:xfrm>
          <a:off x="0" y="0"/>
          <a:ext cx="0" cy="0"/>
          <a:chOff x="0" y="0"/>
          <a:chExt cx="0" cy="0"/>
        </a:xfrm>
      </p:grpSpPr>
      <p:sp>
        <p:nvSpPr>
          <p:cNvPr id="2" name="Title 1"/>
          <p:cNvSpPr>
            <a:spLocks noGrp="1"/>
          </p:cNvSpPr>
          <p:nvPr>
            <p:ph type="title"/>
          </p:nvPr>
        </p:nvSpPr>
        <p:spPr bwMode="gray">
          <a:xfrm>
            <a:off x="641350" y="719139"/>
            <a:ext cx="10966449" cy="492443"/>
          </a:xfrm>
          <a:noFill/>
          <a:ln w="9525">
            <a:noFill/>
            <a:miter lim="800000"/>
            <a:headEnd/>
            <a:tailEnd/>
          </a:ln>
        </p:spPr>
        <p:txBody>
          <a:bodyPr/>
          <a:lstStyle>
            <a:lvl1pPr algn="l">
              <a:defRPr lang="en-US" sz="3200" b="1" kern="1200" dirty="0">
                <a:solidFill>
                  <a:schemeClr val="tx2"/>
                </a:solidFill>
                <a:latin typeface="Arial" pitchFamily="34" charset="0"/>
                <a:ea typeface="+mj-ea"/>
                <a:cs typeface="Arial" pitchFamily="34" charset="0"/>
              </a:defRPr>
            </a:lvl1pPr>
          </a:lstStyle>
          <a:p>
            <a:pPr lvl="0"/>
            <a:r>
              <a:rPr lang="en-US"/>
              <a:t>Click to edit Master title style</a:t>
            </a:r>
            <a:endParaRPr lang="en-US" dirty="0"/>
          </a:p>
        </p:txBody>
      </p:sp>
      <p:sp>
        <p:nvSpPr>
          <p:cNvPr id="3" name="Text Placeholder 4"/>
          <p:cNvSpPr>
            <a:spLocks noGrp="1"/>
          </p:cNvSpPr>
          <p:nvPr>
            <p:ph type="body" sz="quarter" idx="10"/>
          </p:nvPr>
        </p:nvSpPr>
        <p:spPr bwMode="gray">
          <a:xfrm>
            <a:off x="641349" y="1971676"/>
            <a:ext cx="10966451" cy="1384995"/>
          </a:xfrm>
        </p:spPr>
        <p:txBody>
          <a:bodyPr/>
          <a:lstStyle>
            <a:lvl1pPr algn="l" rtl="0" eaLnBrk="1" latinLnBrk="0" hangingPunct="1">
              <a:spcBef>
                <a:spcPts val="0"/>
              </a:spcBef>
              <a:spcAft>
                <a:spcPts val="0"/>
              </a:spcAft>
              <a:buClr>
                <a:schemeClr val="bg2"/>
              </a:buClr>
              <a:buSzPct val="120000"/>
              <a:defRPr lang="en-US" sz="1800" b="0" kern="1200" baseline="0" dirty="0" smtClean="0">
                <a:solidFill>
                  <a:schemeClr val="tx1"/>
                </a:solidFill>
                <a:latin typeface="Arial" pitchFamily="34" charset="0"/>
                <a:ea typeface="+mn-ea"/>
                <a:cs typeface="Arial" pitchFamily="34" charset="0"/>
              </a:defRPr>
            </a:lvl1pPr>
            <a:lvl2pPr algn="l" rtl="0" eaLnBrk="1" latinLnBrk="0" hangingPunct="1">
              <a:spcBef>
                <a:spcPts val="0"/>
              </a:spcBef>
              <a:spcAft>
                <a:spcPts val="0"/>
              </a:spcAft>
              <a:buClr>
                <a:schemeClr val="bg2"/>
              </a:buClr>
              <a:defRPr lang="en-US" sz="1800" b="0" kern="1200" baseline="0" dirty="0" smtClean="0">
                <a:solidFill>
                  <a:schemeClr val="tx1"/>
                </a:solidFill>
                <a:latin typeface="+mn-lt"/>
                <a:ea typeface="+mn-ea"/>
                <a:cs typeface="Arial" pitchFamily="34" charset="0"/>
              </a:defRPr>
            </a:lvl2pPr>
            <a:lvl3pPr algn="l" rtl="0" eaLnBrk="1" latinLnBrk="0" hangingPunct="1">
              <a:spcBef>
                <a:spcPts val="0"/>
              </a:spcBef>
              <a:spcAft>
                <a:spcPts val="0"/>
              </a:spcAft>
              <a:buClr>
                <a:schemeClr val="bg2"/>
              </a:buClr>
              <a:defRPr lang="en-US" sz="1800" b="0" kern="1200" baseline="0" dirty="0" smtClean="0">
                <a:solidFill>
                  <a:schemeClr val="tx1"/>
                </a:solidFill>
                <a:latin typeface="Arial" pitchFamily="34" charset="0"/>
                <a:ea typeface="+mn-ea"/>
                <a:cs typeface="Arial" pitchFamily="34" charset="0"/>
              </a:defRPr>
            </a:lvl3pPr>
            <a:lvl4pPr algn="l" rtl="0" eaLnBrk="1" latinLnBrk="0" hangingPunct="1">
              <a:spcBef>
                <a:spcPts val="0"/>
              </a:spcBef>
              <a:spcAft>
                <a:spcPts val="0"/>
              </a:spcAft>
              <a:buClr>
                <a:schemeClr val="bg2"/>
              </a:buClr>
              <a:defRPr lang="en-US" sz="1800" b="0" kern="1200" baseline="0" dirty="0" smtClean="0">
                <a:solidFill>
                  <a:schemeClr val="tx1"/>
                </a:solidFill>
                <a:latin typeface="Arial" pitchFamily="34" charset="0"/>
                <a:ea typeface="+mn-ea"/>
                <a:cs typeface="Arial" pitchFamily="34" charset="0"/>
              </a:defRPr>
            </a:lvl4pPr>
            <a:lvl5pPr algn="l" rtl="0" eaLnBrk="1" latinLnBrk="0" hangingPunct="1">
              <a:spcBef>
                <a:spcPts val="0"/>
              </a:spcBef>
              <a:spcAft>
                <a:spcPts val="0"/>
              </a:spcAft>
              <a:buClr>
                <a:schemeClr val="bg2"/>
              </a:buClr>
              <a:defRPr lang="en-US" sz="1800" b="0" kern="1200" baseline="0" dirty="0" smtClean="0">
                <a:solidFill>
                  <a:schemeClr val="tx1"/>
                </a:solidFill>
                <a:latin typeface="Arial" pitchFamily="34" charset="0"/>
                <a:ea typeface="+mn-ea"/>
                <a:cs typeface="Arial" pitchFamily="34" charset="0"/>
              </a:defRPr>
            </a:lvl5pPr>
            <a:lvl6pPr marL="1435100" indent="-285750">
              <a:spcBef>
                <a:spcPts val="0"/>
              </a:spcBef>
              <a:spcAft>
                <a:spcPts val="0"/>
              </a:spcAft>
              <a:buClr>
                <a:schemeClr val="tx2"/>
              </a:buClr>
              <a:buSzPct val="70000"/>
              <a:buFont typeface="Wingdings" pitchFamily="2" charset="2"/>
              <a:buChar char="§"/>
              <a:defRPr lang="en-US" sz="1800" kern="1200" dirty="0" smtClean="0">
                <a:solidFill>
                  <a:schemeClr val="tx1"/>
                </a:solidFill>
                <a:latin typeface="Arial" pitchFamily="34" charset="0"/>
                <a:ea typeface="+mn-ea"/>
                <a:cs typeface="Arial" pitchFamily="34" charset="0"/>
              </a:defRPr>
            </a:lvl6pPr>
            <a:lvl7pPr marL="1714500" indent="-273050">
              <a:spcBef>
                <a:spcPts val="0"/>
              </a:spcBef>
              <a:spcAft>
                <a:spcPts val="0"/>
              </a:spcAft>
              <a:buClr>
                <a:schemeClr val="tx2"/>
              </a:buClr>
              <a:buSzPct val="70000"/>
              <a:buFont typeface="Arial" pitchFamily="34" charset="0"/>
              <a:buChar char="–"/>
              <a:defRPr sz="1800" baseline="0">
                <a:solidFill>
                  <a:schemeClr val="tx1"/>
                </a:solidFill>
                <a:latin typeface="+mn-lt"/>
                <a:cs typeface="Arial" pitchFamily="34" charset="0"/>
              </a:defRPr>
            </a:lvl7pPr>
            <a:lvl8pPr marL="1600200" indent="-228600">
              <a:spcBef>
                <a:spcPts val="0"/>
              </a:spcBef>
              <a:spcAft>
                <a:spcPts val="0"/>
              </a:spcAft>
              <a:buSzPct val="70000"/>
              <a:defRPr sz="1800" baseline="0">
                <a:latin typeface="Arial" pitchFamily="34" charset="0"/>
                <a:cs typeface="Arial" pitchFamily="34" charset="0"/>
              </a:defRPr>
            </a:lvl8pPr>
            <a:lvl9pPr marL="1824038" indent="-223838">
              <a:spcBef>
                <a:spcPts val="0"/>
              </a:spcBef>
              <a:spcAft>
                <a:spcPts val="0"/>
              </a:spcAft>
              <a:buSzPct val="70000"/>
              <a:buFont typeface="Arial" pitchFamily="34" charset="0"/>
              <a:buChar char="–"/>
              <a:defRPr sz="1800">
                <a:latin typeface="Arial" pitchFamily="34" charset="0"/>
                <a:cs typeface="Arial"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41"/>
          <p:cNvSpPr>
            <a:spLocks noGrp="1"/>
          </p:cNvSpPr>
          <p:nvPr>
            <p:ph type="body" sz="quarter" idx="13"/>
          </p:nvPr>
        </p:nvSpPr>
        <p:spPr bwMode="gray">
          <a:xfrm>
            <a:off x="641349" y="1270453"/>
            <a:ext cx="10966451" cy="492443"/>
          </a:xfrm>
        </p:spPr>
        <p:txBody>
          <a:bodyPr/>
          <a:lstStyle>
            <a:lvl1pPr marL="0" indent="0">
              <a:buNone/>
              <a:defRPr b="1">
                <a:solidFill>
                  <a:schemeClr val="bg2"/>
                </a:solidFill>
                <a:latin typeface="Arial" pitchFamily="34" charset="0"/>
                <a:cs typeface="Arial" pitchFamily="34" charset="0"/>
              </a:defRPr>
            </a:lvl1pPr>
          </a:lstStyle>
          <a:p>
            <a:pPr lvl="0"/>
            <a:r>
              <a:rPr lang="en-US"/>
              <a:t>Click to edit Master text styles</a:t>
            </a:r>
          </a:p>
        </p:txBody>
      </p:sp>
    </p:spTree>
    <p:extLst>
      <p:ext uri="{BB962C8B-B14F-4D97-AF65-F5344CB8AC3E}">
        <p14:creationId xmlns:p14="http://schemas.microsoft.com/office/powerpoint/2010/main" val="4221099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rge audience">
    <p:spTree>
      <p:nvGrpSpPr>
        <p:cNvPr id="1" name=""/>
        <p:cNvGrpSpPr/>
        <p:nvPr/>
      </p:nvGrpSpPr>
      <p:grpSpPr>
        <a:xfrm>
          <a:off x="0" y="0"/>
          <a:ext cx="0" cy="0"/>
          <a:chOff x="0" y="0"/>
          <a:chExt cx="0" cy="0"/>
        </a:xfrm>
      </p:grpSpPr>
      <p:sp>
        <p:nvSpPr>
          <p:cNvPr id="3" name="Title 1"/>
          <p:cNvSpPr>
            <a:spLocks noGrp="1"/>
          </p:cNvSpPr>
          <p:nvPr>
            <p:ph type="title"/>
          </p:nvPr>
        </p:nvSpPr>
        <p:spPr bwMode="gray">
          <a:xfrm>
            <a:off x="641350" y="727075"/>
            <a:ext cx="10968567" cy="492443"/>
          </a:xfrm>
          <a:noFill/>
          <a:ln w="9525">
            <a:noFill/>
            <a:miter lim="800000"/>
            <a:headEnd/>
            <a:tailEnd/>
          </a:ln>
        </p:spPr>
        <p:txBody>
          <a:bodyPr/>
          <a:lstStyle>
            <a:lvl1pPr algn="l">
              <a:defRPr lang="en-US" sz="3200" b="1" kern="1200" dirty="0">
                <a:solidFill>
                  <a:schemeClr val="tx2"/>
                </a:solidFill>
                <a:latin typeface="Arial" pitchFamily="34" charset="0"/>
                <a:ea typeface="+mj-ea"/>
                <a:cs typeface="Arial" pitchFamily="34" charset="0"/>
              </a:defRPr>
            </a:lvl1pPr>
          </a:lstStyle>
          <a:p>
            <a:pPr lvl="0"/>
            <a:r>
              <a:rPr lang="en-US"/>
              <a:t>Click to edit Master title style</a:t>
            </a:r>
            <a:endParaRPr lang="en-US" dirty="0"/>
          </a:p>
        </p:txBody>
      </p:sp>
      <p:sp>
        <p:nvSpPr>
          <p:cNvPr id="4" name="Text Placeholder 4"/>
          <p:cNvSpPr>
            <a:spLocks noGrp="1"/>
          </p:cNvSpPr>
          <p:nvPr>
            <p:ph type="body" sz="quarter" idx="10"/>
          </p:nvPr>
        </p:nvSpPr>
        <p:spPr bwMode="gray">
          <a:xfrm>
            <a:off x="641349" y="1971676"/>
            <a:ext cx="10966451" cy="1846659"/>
          </a:xfrm>
        </p:spPr>
        <p:txBody>
          <a:bodyPr/>
          <a:lstStyle>
            <a:lvl1pPr>
              <a:spcBef>
                <a:spcPts val="0"/>
              </a:spcBef>
              <a:spcAft>
                <a:spcPts val="0"/>
              </a:spcAft>
              <a:defRPr lang="en-US" sz="2400" b="0" kern="1200" baseline="0" dirty="0" smtClean="0">
                <a:solidFill>
                  <a:schemeClr val="tx1"/>
                </a:solidFill>
                <a:latin typeface="Arial" pitchFamily="34" charset="0"/>
                <a:ea typeface="+mn-ea"/>
                <a:cs typeface="Arial" pitchFamily="34" charset="0"/>
              </a:defRPr>
            </a:lvl1pPr>
            <a:lvl2pPr>
              <a:spcBef>
                <a:spcPts val="0"/>
              </a:spcBef>
              <a:spcAft>
                <a:spcPts val="0"/>
              </a:spcAft>
              <a:buClr>
                <a:schemeClr val="bg2"/>
              </a:buClr>
              <a:defRPr lang="en-US" sz="2400" b="0" kern="1200" baseline="0" dirty="0" smtClean="0">
                <a:solidFill>
                  <a:schemeClr val="tx1"/>
                </a:solidFill>
                <a:latin typeface="+mn-lt"/>
                <a:ea typeface="+mn-ea"/>
                <a:cs typeface="Arial" pitchFamily="34" charset="0"/>
              </a:defRPr>
            </a:lvl2pPr>
            <a:lvl3pPr>
              <a:spcBef>
                <a:spcPts val="0"/>
              </a:spcBef>
              <a:spcAft>
                <a:spcPts val="0"/>
              </a:spcAft>
              <a:buClr>
                <a:schemeClr val="bg2"/>
              </a:buClr>
              <a:defRPr lang="en-US" sz="2400" b="0" kern="1200" baseline="0" dirty="0" smtClean="0">
                <a:solidFill>
                  <a:schemeClr val="tx1"/>
                </a:solidFill>
                <a:latin typeface="Arial" pitchFamily="34" charset="0"/>
                <a:ea typeface="+mn-ea"/>
                <a:cs typeface="Arial" pitchFamily="34" charset="0"/>
              </a:defRPr>
            </a:lvl3pPr>
            <a:lvl4pPr>
              <a:spcBef>
                <a:spcPts val="0"/>
              </a:spcBef>
              <a:spcAft>
                <a:spcPts val="0"/>
              </a:spcAft>
              <a:buClr>
                <a:schemeClr val="bg2"/>
              </a:buClr>
              <a:defRPr lang="en-US" sz="2400" b="0" kern="1200" baseline="0" dirty="0" smtClean="0">
                <a:solidFill>
                  <a:schemeClr val="tx1"/>
                </a:solidFill>
                <a:latin typeface="Arial" pitchFamily="34" charset="0"/>
                <a:ea typeface="+mn-ea"/>
                <a:cs typeface="Arial" pitchFamily="34" charset="0"/>
              </a:defRPr>
            </a:lvl4pPr>
            <a:lvl5pPr>
              <a:spcBef>
                <a:spcPts val="0"/>
              </a:spcBef>
              <a:spcAft>
                <a:spcPts val="0"/>
              </a:spcAft>
              <a:buClr>
                <a:schemeClr val="bg2"/>
              </a:buClr>
              <a:defRPr lang="en-US" sz="2400" b="0" kern="1200" baseline="0" dirty="0" smtClean="0">
                <a:solidFill>
                  <a:schemeClr val="tx1"/>
                </a:solidFill>
                <a:latin typeface="Arial" pitchFamily="34" charset="0"/>
                <a:ea typeface="+mn-ea"/>
                <a:cs typeface="Arial" pitchFamily="34" charset="0"/>
              </a:defRPr>
            </a:lvl5pPr>
            <a:lvl6pPr marL="1435100" indent="-285750">
              <a:spcBef>
                <a:spcPts val="0"/>
              </a:spcBef>
              <a:spcAft>
                <a:spcPts val="0"/>
              </a:spcAft>
              <a:buClr>
                <a:schemeClr val="tx2"/>
              </a:buClr>
              <a:buSzPct val="70000"/>
              <a:buFont typeface="Wingdings" pitchFamily="2" charset="2"/>
              <a:buChar char="§"/>
              <a:defRPr lang="en-US" sz="2400" kern="1200" dirty="0" smtClean="0">
                <a:solidFill>
                  <a:schemeClr val="tx1"/>
                </a:solidFill>
                <a:latin typeface="Arial" pitchFamily="34" charset="0"/>
                <a:ea typeface="+mn-ea"/>
                <a:cs typeface="Arial" pitchFamily="34" charset="0"/>
              </a:defRPr>
            </a:lvl6pPr>
            <a:lvl7pPr marL="1714500" indent="-273050">
              <a:spcBef>
                <a:spcPts val="0"/>
              </a:spcBef>
              <a:spcAft>
                <a:spcPts val="0"/>
              </a:spcAft>
              <a:buClr>
                <a:schemeClr val="tx2"/>
              </a:buClr>
              <a:buSzPct val="70000"/>
              <a:buFont typeface="Arial" pitchFamily="34" charset="0"/>
              <a:buChar char="–"/>
              <a:defRPr sz="1800" baseline="0">
                <a:solidFill>
                  <a:schemeClr val="tx1"/>
                </a:solidFill>
                <a:latin typeface="+mn-lt"/>
                <a:cs typeface="Arial" pitchFamily="34" charset="0"/>
              </a:defRPr>
            </a:lvl7pPr>
            <a:lvl8pPr marL="1600200" indent="-228600">
              <a:spcBef>
                <a:spcPts val="0"/>
              </a:spcBef>
              <a:spcAft>
                <a:spcPts val="0"/>
              </a:spcAft>
              <a:buSzPct val="70000"/>
              <a:defRPr sz="1800" baseline="0">
                <a:latin typeface="Arial" pitchFamily="34" charset="0"/>
                <a:cs typeface="Arial" pitchFamily="34" charset="0"/>
              </a:defRPr>
            </a:lvl8pPr>
            <a:lvl9pPr marL="1824038" indent="-223838">
              <a:spcBef>
                <a:spcPts val="0"/>
              </a:spcBef>
              <a:spcAft>
                <a:spcPts val="0"/>
              </a:spcAft>
              <a:buSzPct val="70000"/>
              <a:buFont typeface="Arial" pitchFamily="34" charset="0"/>
              <a:buChar char="–"/>
              <a:defRPr sz="1800">
                <a:latin typeface="Arial" pitchFamily="34" charset="0"/>
                <a:cs typeface="Arial"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88104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6" name="Picture Placeholder 15"/>
          <p:cNvSpPr>
            <a:spLocks noGrp="1"/>
          </p:cNvSpPr>
          <p:nvPr>
            <p:ph type="pic" sz="quarter" idx="10"/>
          </p:nvPr>
        </p:nvSpPr>
        <p:spPr bwMode="gray">
          <a:xfrm>
            <a:off x="641351" y="1971676"/>
            <a:ext cx="5437716" cy="4162425"/>
          </a:xfrm>
        </p:spPr>
        <p:txBody>
          <a:bodyPr>
            <a:noAutofit/>
          </a:bodyPr>
          <a:lstStyle>
            <a:lvl1pPr marL="0" indent="0">
              <a:buNone/>
              <a:defRPr>
                <a:latin typeface="Arial" pitchFamily="34" charset="0"/>
                <a:cs typeface="Arial" pitchFamily="34" charset="0"/>
              </a:defRPr>
            </a:lvl1pPr>
          </a:lstStyle>
          <a:p>
            <a:pPr lvl="0"/>
            <a:r>
              <a:rPr lang="en-US" noProof="0" dirty="0"/>
              <a:t>Click icon to add picture</a:t>
            </a:r>
          </a:p>
        </p:txBody>
      </p:sp>
      <p:sp>
        <p:nvSpPr>
          <p:cNvPr id="18" name="Text Placeholder 4"/>
          <p:cNvSpPr>
            <a:spLocks noGrp="1"/>
          </p:cNvSpPr>
          <p:nvPr>
            <p:ph type="body" sz="quarter" idx="19"/>
          </p:nvPr>
        </p:nvSpPr>
        <p:spPr bwMode="gray">
          <a:xfrm>
            <a:off x="6451600" y="1971676"/>
            <a:ext cx="5128683" cy="1384995"/>
          </a:xfrm>
          <a:ln>
            <a:noFill/>
          </a:ln>
        </p:spPr>
        <p:txBody>
          <a:bodyPr/>
          <a:lstStyle>
            <a:lvl1pPr>
              <a:spcBef>
                <a:spcPts val="0"/>
              </a:spcBef>
              <a:spcAft>
                <a:spcPts val="0"/>
              </a:spcAft>
              <a:defRPr lang="en-US" sz="1800" b="0" kern="1200" baseline="0" dirty="0" smtClean="0">
                <a:solidFill>
                  <a:schemeClr val="tx1"/>
                </a:solidFill>
                <a:latin typeface="Arial" pitchFamily="34" charset="0"/>
                <a:ea typeface="+mn-ea"/>
                <a:cs typeface="Arial" pitchFamily="34" charset="0"/>
              </a:defRPr>
            </a:lvl1pPr>
            <a:lvl2pPr>
              <a:spcBef>
                <a:spcPts val="0"/>
              </a:spcBef>
              <a:spcAft>
                <a:spcPts val="0"/>
              </a:spcAft>
              <a:defRPr lang="en-US" sz="1800" b="0" kern="1200" baseline="0" dirty="0" smtClean="0">
                <a:solidFill>
                  <a:schemeClr val="tx1"/>
                </a:solidFill>
                <a:latin typeface="+mn-lt"/>
                <a:ea typeface="+mn-ea"/>
                <a:cs typeface="Arial" pitchFamily="34" charset="0"/>
              </a:defRPr>
            </a:lvl2pPr>
            <a:lvl3pPr>
              <a:spcBef>
                <a:spcPts val="0"/>
              </a:spcBef>
              <a:spcAft>
                <a:spcPts val="0"/>
              </a:spcAft>
              <a:defRPr lang="en-US" sz="1800" b="0" kern="1200" baseline="0" dirty="0" smtClean="0">
                <a:solidFill>
                  <a:schemeClr val="tx1"/>
                </a:solidFill>
                <a:latin typeface="Arial" pitchFamily="34" charset="0"/>
                <a:ea typeface="+mn-ea"/>
                <a:cs typeface="Arial" pitchFamily="34" charset="0"/>
              </a:defRPr>
            </a:lvl3pPr>
            <a:lvl4pPr>
              <a:spcBef>
                <a:spcPts val="0"/>
              </a:spcBef>
              <a:spcAft>
                <a:spcPts val="0"/>
              </a:spcAft>
              <a:defRPr lang="en-US" sz="1800" b="0" kern="1200" baseline="0" dirty="0" smtClean="0">
                <a:solidFill>
                  <a:schemeClr val="tx1"/>
                </a:solidFill>
                <a:latin typeface="Arial" pitchFamily="34" charset="0"/>
                <a:ea typeface="+mn-ea"/>
                <a:cs typeface="Arial" pitchFamily="34" charset="0"/>
              </a:defRPr>
            </a:lvl4pPr>
            <a:lvl5pPr>
              <a:spcBef>
                <a:spcPts val="0"/>
              </a:spcBef>
              <a:spcAft>
                <a:spcPts val="0"/>
              </a:spcAft>
              <a:defRPr lang="en-US" sz="1800" b="0" kern="1200" baseline="0" dirty="0" smtClean="0">
                <a:solidFill>
                  <a:schemeClr val="tx1"/>
                </a:solidFill>
                <a:latin typeface="Arial" pitchFamily="34" charset="0"/>
                <a:ea typeface="+mn-ea"/>
                <a:cs typeface="Arial" pitchFamily="34" charset="0"/>
              </a:defRPr>
            </a:lvl5pPr>
            <a:lvl6pPr marL="1143000" indent="-233363">
              <a:spcBef>
                <a:spcPts val="0"/>
              </a:spcBef>
              <a:spcAft>
                <a:spcPts val="0"/>
              </a:spcAft>
              <a:buSzPct val="70000"/>
              <a:defRPr lang="en-US" sz="1800" kern="1200" dirty="0" smtClean="0">
                <a:solidFill>
                  <a:schemeClr val="tx1"/>
                </a:solidFill>
                <a:latin typeface="Arial" pitchFamily="34" charset="0"/>
                <a:ea typeface="+mn-ea"/>
                <a:cs typeface="Arial" pitchFamily="34" charset="0"/>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p:cNvSpPr>
            <a:spLocks noGrp="1"/>
          </p:cNvSpPr>
          <p:nvPr>
            <p:ph type="title"/>
          </p:nvPr>
        </p:nvSpPr>
        <p:spPr bwMode="gray">
          <a:xfrm>
            <a:off x="641350" y="727075"/>
            <a:ext cx="10968567" cy="492443"/>
          </a:xfrm>
          <a:noFill/>
          <a:ln w="9525">
            <a:noFill/>
            <a:miter lim="800000"/>
            <a:headEnd/>
            <a:tailEnd/>
          </a:ln>
        </p:spPr>
        <p:txBody>
          <a:bodyPr/>
          <a:lstStyle>
            <a:lvl1pPr algn="l">
              <a:defRPr lang="en-US" sz="3200" b="1" kern="1200" dirty="0">
                <a:solidFill>
                  <a:schemeClr val="tx2"/>
                </a:solidFill>
                <a:latin typeface="Arial" pitchFamily="34" charset="0"/>
                <a:ea typeface="+mj-ea"/>
                <a:cs typeface="Arial" pitchFamily="34" charset="0"/>
              </a:defRPr>
            </a:lvl1pPr>
          </a:lstStyle>
          <a:p>
            <a:pPr lvl="0"/>
            <a:r>
              <a:rPr lang="en-US"/>
              <a:t>Click to edit Master title style</a:t>
            </a:r>
            <a:endParaRPr lang="en-US" dirty="0"/>
          </a:p>
        </p:txBody>
      </p:sp>
      <p:sp>
        <p:nvSpPr>
          <p:cNvPr id="7" name="Text Placeholder 41"/>
          <p:cNvSpPr>
            <a:spLocks noGrp="1"/>
          </p:cNvSpPr>
          <p:nvPr>
            <p:ph type="body" sz="quarter" idx="13"/>
          </p:nvPr>
        </p:nvSpPr>
        <p:spPr bwMode="gray">
          <a:xfrm>
            <a:off x="641349" y="1270453"/>
            <a:ext cx="10966451" cy="492443"/>
          </a:xfrm>
        </p:spPr>
        <p:txBody>
          <a:bodyPr/>
          <a:lstStyle>
            <a:lvl1pPr marL="0" indent="0">
              <a:buNone/>
              <a:defRPr b="1">
                <a:solidFill>
                  <a:schemeClr val="bg2"/>
                </a:solidFill>
                <a:latin typeface="Arial" pitchFamily="34" charset="0"/>
                <a:cs typeface="Arial" pitchFamily="34" charset="0"/>
              </a:defRPr>
            </a:lvl1pPr>
          </a:lstStyle>
          <a:p>
            <a:pPr lvl="0"/>
            <a:r>
              <a:rPr lang="en-US"/>
              <a:t>Click to edit Master text styles</a:t>
            </a:r>
          </a:p>
        </p:txBody>
      </p:sp>
    </p:spTree>
    <p:extLst>
      <p:ext uri="{BB962C8B-B14F-4D97-AF65-F5344CB8AC3E}">
        <p14:creationId xmlns:p14="http://schemas.microsoft.com/office/powerpoint/2010/main" val="3805499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pic>
        <p:nvPicPr>
          <p:cNvPr id="4" name="Picture 5" descr="Mahindra Logo.png">
            <a:extLst>
              <a:ext uri="{FF2B5EF4-FFF2-40B4-BE49-F238E27FC236}">
                <a16:creationId xmlns:a16="http://schemas.microsoft.com/office/drawing/2014/main" id="{3E316BDE-258A-42F0-B1D4-753CA2E68E0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gray">
          <a:xfrm>
            <a:off x="7922685" y="476251"/>
            <a:ext cx="3769783"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descr="ridge4.png">
            <a:extLst>
              <a:ext uri="{FF2B5EF4-FFF2-40B4-BE49-F238E27FC236}">
                <a16:creationId xmlns:a16="http://schemas.microsoft.com/office/drawing/2014/main" id="{C5B544CD-497E-4588-9209-0569AC21A39F}"/>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ltGray">
          <a:xfrm>
            <a:off x="0" y="0"/>
            <a:ext cx="5291667"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bwMode="gray">
          <a:xfrm>
            <a:off x="2453217" y="4067176"/>
            <a:ext cx="7366000" cy="276999"/>
          </a:xfrm>
          <a:noFill/>
          <a:ln w="9525">
            <a:noFill/>
            <a:miter lim="800000"/>
            <a:headEnd/>
            <a:tailEnd/>
          </a:ln>
        </p:spPr>
        <p:txBody>
          <a:bodyPr anchor="b"/>
          <a:lstStyle>
            <a:lvl1pPr marL="0" indent="0" algn="l" defTabSz="914400" rtl="0" eaLnBrk="1" fontAlgn="base" latinLnBrk="0" hangingPunct="1">
              <a:spcBef>
                <a:spcPts val="0"/>
              </a:spcBef>
              <a:spcAft>
                <a:spcPct val="0"/>
              </a:spcAft>
              <a:buClr>
                <a:schemeClr val="tx2"/>
              </a:buClr>
              <a:buFont typeface="Arial" pitchFamily="34" charset="0"/>
              <a:buNone/>
              <a:defRPr lang="en-US" sz="1800" b="1" kern="1200" baseline="0" dirty="0">
                <a:solidFill>
                  <a:schemeClr val="tx2"/>
                </a:solidFill>
                <a:latin typeface="Arial" pitchFamily="34" charset="0"/>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9" name="Title 8"/>
          <p:cNvSpPr>
            <a:spLocks noGrp="1"/>
          </p:cNvSpPr>
          <p:nvPr>
            <p:ph type="title"/>
          </p:nvPr>
        </p:nvSpPr>
        <p:spPr bwMode="gray">
          <a:xfrm>
            <a:off x="2453219" y="2200275"/>
            <a:ext cx="7366000" cy="615553"/>
          </a:xfrm>
          <a:noFill/>
          <a:ln w="9525">
            <a:noFill/>
            <a:miter lim="800000"/>
            <a:headEnd/>
            <a:tailEnd/>
          </a:ln>
        </p:spPr>
        <p:txBody>
          <a:bodyPr/>
          <a:lstStyle>
            <a:lvl1pPr algn="l" defTabSz="914400" rtl="0" eaLnBrk="1" latinLnBrk="0" hangingPunct="1">
              <a:spcBef>
                <a:spcPct val="0"/>
              </a:spcBef>
              <a:buNone/>
              <a:defRPr lang="en-US" sz="4000" b="1" kern="1200" dirty="0">
                <a:solidFill>
                  <a:schemeClr val="bg2"/>
                </a:solidFill>
                <a:latin typeface="Arial" pitchFamily="34" charset="0"/>
                <a:ea typeface="+mj-ea"/>
                <a:cs typeface="Arial"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646353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Slide 2">
    <p:spTree>
      <p:nvGrpSpPr>
        <p:cNvPr id="1" name=""/>
        <p:cNvGrpSpPr/>
        <p:nvPr/>
      </p:nvGrpSpPr>
      <p:grpSpPr>
        <a:xfrm>
          <a:off x="0" y="0"/>
          <a:ext cx="0" cy="0"/>
          <a:chOff x="0" y="0"/>
          <a:chExt cx="0" cy="0"/>
        </a:xfrm>
      </p:grpSpPr>
      <p:pic>
        <p:nvPicPr>
          <p:cNvPr id="5" name="Picture 5" descr="Mahindra Logo.png">
            <a:extLst>
              <a:ext uri="{FF2B5EF4-FFF2-40B4-BE49-F238E27FC236}">
                <a16:creationId xmlns:a16="http://schemas.microsoft.com/office/drawing/2014/main" id="{129861A2-8302-462B-9355-37303A39111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gray">
          <a:xfrm>
            <a:off x="7922685" y="476251"/>
            <a:ext cx="3769783"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ridge4.png">
            <a:extLst>
              <a:ext uri="{FF2B5EF4-FFF2-40B4-BE49-F238E27FC236}">
                <a16:creationId xmlns:a16="http://schemas.microsoft.com/office/drawing/2014/main" id="{E9BDAC4C-AEEE-4FBC-9839-AD41FE0D67F0}"/>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ltGray">
          <a:xfrm>
            <a:off x="0" y="0"/>
            <a:ext cx="5291667"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Picture Placeholder 22"/>
          <p:cNvSpPr>
            <a:spLocks noGrp="1"/>
          </p:cNvSpPr>
          <p:nvPr>
            <p:ph type="pic" sz="quarter" idx="13"/>
          </p:nvPr>
        </p:nvSpPr>
        <p:spPr bwMode="gray">
          <a:xfrm>
            <a:off x="641351" y="1971675"/>
            <a:ext cx="5469467" cy="4175125"/>
          </a:xfrm>
        </p:spPr>
        <p:txBody>
          <a:bodyPr rtlCol="0">
            <a:normAutofit/>
          </a:bodyPr>
          <a:lstStyle>
            <a:lvl1pPr>
              <a:buNone/>
              <a:defRPr>
                <a:latin typeface="Arial" pitchFamily="34" charset="0"/>
                <a:cs typeface="Arial" pitchFamily="34" charset="0"/>
              </a:defRPr>
            </a:lvl1pPr>
          </a:lstStyle>
          <a:p>
            <a:pPr lvl="0"/>
            <a:r>
              <a:rPr lang="en-US" noProof="0" dirty="0"/>
              <a:t>Click icon to add picture</a:t>
            </a:r>
          </a:p>
        </p:txBody>
      </p:sp>
      <p:sp>
        <p:nvSpPr>
          <p:cNvPr id="22" name="Subtitle 2"/>
          <p:cNvSpPr>
            <a:spLocks noGrp="1"/>
          </p:cNvSpPr>
          <p:nvPr>
            <p:ph type="subTitle" idx="1"/>
          </p:nvPr>
        </p:nvSpPr>
        <p:spPr bwMode="gray">
          <a:xfrm>
            <a:off x="6568017" y="4295776"/>
            <a:ext cx="5041899" cy="276999"/>
          </a:xfrm>
          <a:noFill/>
          <a:ln w="9525">
            <a:noFill/>
            <a:miter lim="800000"/>
            <a:headEnd/>
            <a:tailEnd/>
          </a:ln>
        </p:spPr>
        <p:txBody>
          <a:bodyPr anchor="b"/>
          <a:lstStyle>
            <a:lvl1pPr marL="0" indent="0" algn="l" defTabSz="914400" rtl="0" eaLnBrk="1" fontAlgn="base" latinLnBrk="0" hangingPunct="1">
              <a:spcBef>
                <a:spcPts val="0"/>
              </a:spcBef>
              <a:spcAft>
                <a:spcPct val="0"/>
              </a:spcAft>
              <a:buClr>
                <a:schemeClr val="tx2"/>
              </a:buClr>
              <a:buFont typeface="Arial" pitchFamily="34" charset="0"/>
              <a:buNone/>
              <a:defRPr lang="en-US" sz="1800" b="1" kern="1200" baseline="0" dirty="0">
                <a:solidFill>
                  <a:schemeClr val="tx2"/>
                </a:solidFill>
                <a:latin typeface="Arial" pitchFamily="34" charset="0"/>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3" name="Title 8"/>
          <p:cNvSpPr>
            <a:spLocks noGrp="1"/>
          </p:cNvSpPr>
          <p:nvPr>
            <p:ph type="title"/>
          </p:nvPr>
        </p:nvSpPr>
        <p:spPr bwMode="gray">
          <a:xfrm>
            <a:off x="6568019" y="1971676"/>
            <a:ext cx="5041899" cy="1231106"/>
          </a:xfrm>
          <a:noFill/>
          <a:ln w="9525">
            <a:noFill/>
            <a:miter lim="800000"/>
            <a:headEnd/>
            <a:tailEnd/>
          </a:ln>
        </p:spPr>
        <p:txBody>
          <a:bodyPr/>
          <a:lstStyle>
            <a:lvl1pPr algn="l" defTabSz="914400" rtl="0" eaLnBrk="1" latinLnBrk="0" hangingPunct="1">
              <a:spcBef>
                <a:spcPct val="0"/>
              </a:spcBef>
              <a:buNone/>
              <a:defRPr lang="en-US" sz="4000" b="1" kern="1200" dirty="0">
                <a:solidFill>
                  <a:schemeClr val="bg2"/>
                </a:solidFill>
                <a:latin typeface="Arial" pitchFamily="34" charset="0"/>
                <a:ea typeface="+mj-ea"/>
                <a:cs typeface="Arial"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859239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18D3F3D7-AD4F-4776-AD68-D50280851748}"/>
              </a:ext>
            </a:extLst>
          </p:cNvPr>
          <p:cNvCxnSpPr/>
          <p:nvPr userDrawn="1"/>
        </p:nvCxnSpPr>
        <p:spPr bwMode="gray">
          <a:xfrm>
            <a:off x="641351" y="2344739"/>
            <a:ext cx="5209116" cy="317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A7324CD0-BB67-4E4C-9C06-794736317933}"/>
              </a:ext>
            </a:extLst>
          </p:cNvPr>
          <p:cNvCxnSpPr/>
          <p:nvPr userDrawn="1"/>
        </p:nvCxnSpPr>
        <p:spPr bwMode="gray">
          <a:xfrm>
            <a:off x="6364818" y="2344739"/>
            <a:ext cx="5209116" cy="317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4"/>
          <p:cNvSpPr>
            <a:spLocks noGrp="1"/>
          </p:cNvSpPr>
          <p:nvPr>
            <p:ph type="body" sz="quarter" idx="10"/>
          </p:nvPr>
        </p:nvSpPr>
        <p:spPr bwMode="gray">
          <a:xfrm>
            <a:off x="641351" y="2466976"/>
            <a:ext cx="5245100" cy="1430804"/>
          </a:xfrm>
          <a:ln>
            <a:noFill/>
          </a:ln>
        </p:spPr>
        <p:txBody>
          <a:bodyPr/>
          <a:lstStyle>
            <a:lvl1pPr>
              <a:spcBef>
                <a:spcPts val="0"/>
              </a:spcBef>
              <a:spcAft>
                <a:spcPts val="0"/>
              </a:spcAft>
              <a:defRPr lang="en-US" sz="1800" b="0" kern="1200" baseline="0" dirty="0" smtClean="0">
                <a:solidFill>
                  <a:schemeClr val="tx1"/>
                </a:solidFill>
                <a:latin typeface="Arial" pitchFamily="34" charset="0"/>
                <a:ea typeface="+mn-ea"/>
                <a:cs typeface="Arial" pitchFamily="34" charset="0"/>
              </a:defRPr>
            </a:lvl1pPr>
            <a:lvl2pPr>
              <a:spcBef>
                <a:spcPts val="0"/>
              </a:spcBef>
              <a:spcAft>
                <a:spcPts val="0"/>
              </a:spcAft>
              <a:defRPr lang="en-US" sz="1800" b="0" kern="1200" baseline="0" dirty="0" smtClean="0">
                <a:solidFill>
                  <a:schemeClr val="tx1"/>
                </a:solidFill>
                <a:latin typeface="+mn-lt"/>
                <a:ea typeface="+mn-ea"/>
                <a:cs typeface="Arial" pitchFamily="34" charset="0"/>
              </a:defRPr>
            </a:lvl2pPr>
            <a:lvl3pPr>
              <a:spcBef>
                <a:spcPts val="0"/>
              </a:spcBef>
              <a:spcAft>
                <a:spcPts val="0"/>
              </a:spcAft>
              <a:defRPr lang="en-US" sz="1800" b="0" kern="1200" baseline="0" dirty="0" smtClean="0">
                <a:solidFill>
                  <a:schemeClr val="tx1"/>
                </a:solidFill>
                <a:latin typeface="Arial" pitchFamily="34" charset="0"/>
                <a:ea typeface="+mn-ea"/>
                <a:cs typeface="Arial" pitchFamily="34" charset="0"/>
              </a:defRPr>
            </a:lvl3pPr>
            <a:lvl4pPr>
              <a:spcBef>
                <a:spcPts val="0"/>
              </a:spcBef>
              <a:spcAft>
                <a:spcPts val="0"/>
              </a:spcAft>
              <a:defRPr lang="en-US" sz="1800" b="0" kern="1200" baseline="0" dirty="0" smtClean="0">
                <a:solidFill>
                  <a:schemeClr val="tx1"/>
                </a:solidFill>
                <a:latin typeface="Arial" pitchFamily="34" charset="0"/>
                <a:ea typeface="+mn-ea"/>
                <a:cs typeface="Arial" pitchFamily="34" charset="0"/>
              </a:defRPr>
            </a:lvl4pPr>
            <a:lvl5pPr>
              <a:spcBef>
                <a:spcPts val="0"/>
              </a:spcBef>
              <a:spcAft>
                <a:spcPts val="0"/>
              </a:spcAft>
              <a:defRPr lang="en-US" sz="1800" b="0" kern="1200" baseline="0" dirty="0" smtClean="0">
                <a:solidFill>
                  <a:schemeClr val="tx1"/>
                </a:solidFill>
                <a:latin typeface="Arial" pitchFamily="34" charset="0"/>
                <a:ea typeface="+mn-ea"/>
                <a:cs typeface="Arial" pitchFamily="34" charset="0"/>
              </a:defRPr>
            </a:lvl5pPr>
            <a:lvl6pPr marL="1143000" indent="-233363">
              <a:spcBef>
                <a:spcPts val="0"/>
              </a:spcBef>
              <a:spcAft>
                <a:spcPts val="0"/>
              </a:spcAft>
              <a:buSzPct val="70000"/>
              <a:defRPr lang="en-US" sz="1800" kern="1200" dirty="0" smtClean="0">
                <a:solidFill>
                  <a:schemeClr val="tx1"/>
                </a:solidFill>
                <a:latin typeface="Arial" pitchFamily="34" charset="0"/>
                <a:ea typeface="+mn-ea"/>
                <a:cs typeface="Arial" pitchFamily="34" charset="0"/>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4"/>
          <p:cNvSpPr>
            <a:spLocks noGrp="1"/>
          </p:cNvSpPr>
          <p:nvPr>
            <p:ph type="body" sz="quarter" idx="11"/>
          </p:nvPr>
        </p:nvSpPr>
        <p:spPr bwMode="gray">
          <a:xfrm>
            <a:off x="6364818" y="2466976"/>
            <a:ext cx="5245100" cy="1430804"/>
          </a:xfrm>
          <a:ln>
            <a:noFill/>
          </a:ln>
        </p:spPr>
        <p:txBody>
          <a:bodyPr/>
          <a:lstStyle>
            <a:lvl1pPr>
              <a:spcBef>
                <a:spcPts val="0"/>
              </a:spcBef>
              <a:spcAft>
                <a:spcPts val="0"/>
              </a:spcAft>
              <a:defRPr lang="en-US" sz="1800" b="0" kern="1200" baseline="0" dirty="0" smtClean="0">
                <a:solidFill>
                  <a:schemeClr val="tx1"/>
                </a:solidFill>
                <a:latin typeface="Arial" pitchFamily="34" charset="0"/>
                <a:ea typeface="+mn-ea"/>
                <a:cs typeface="Arial" pitchFamily="34" charset="0"/>
              </a:defRPr>
            </a:lvl1pPr>
            <a:lvl2pPr>
              <a:spcBef>
                <a:spcPts val="0"/>
              </a:spcBef>
              <a:spcAft>
                <a:spcPts val="0"/>
              </a:spcAft>
              <a:defRPr lang="en-US" sz="1800" b="0" kern="1200" baseline="0" dirty="0" smtClean="0">
                <a:solidFill>
                  <a:schemeClr val="tx1"/>
                </a:solidFill>
                <a:latin typeface="+mn-lt"/>
                <a:ea typeface="+mn-ea"/>
                <a:cs typeface="Arial" pitchFamily="34" charset="0"/>
              </a:defRPr>
            </a:lvl2pPr>
            <a:lvl3pPr>
              <a:spcBef>
                <a:spcPts val="0"/>
              </a:spcBef>
              <a:spcAft>
                <a:spcPts val="0"/>
              </a:spcAft>
              <a:defRPr lang="en-US" sz="1800" b="0" kern="1200" baseline="0" dirty="0" smtClean="0">
                <a:solidFill>
                  <a:schemeClr val="tx1"/>
                </a:solidFill>
                <a:latin typeface="Arial" pitchFamily="34" charset="0"/>
                <a:ea typeface="+mn-ea"/>
                <a:cs typeface="Arial" pitchFamily="34" charset="0"/>
              </a:defRPr>
            </a:lvl3pPr>
            <a:lvl4pPr>
              <a:spcBef>
                <a:spcPts val="0"/>
              </a:spcBef>
              <a:spcAft>
                <a:spcPts val="0"/>
              </a:spcAft>
              <a:defRPr lang="en-US" sz="1800" b="0" kern="1200" baseline="0" dirty="0" smtClean="0">
                <a:solidFill>
                  <a:schemeClr val="tx1"/>
                </a:solidFill>
                <a:latin typeface="Arial" pitchFamily="34" charset="0"/>
                <a:ea typeface="+mn-ea"/>
                <a:cs typeface="Arial" pitchFamily="34" charset="0"/>
              </a:defRPr>
            </a:lvl4pPr>
            <a:lvl5pPr>
              <a:spcBef>
                <a:spcPts val="0"/>
              </a:spcBef>
              <a:spcAft>
                <a:spcPts val="0"/>
              </a:spcAft>
              <a:defRPr lang="en-US" sz="1800" b="0" kern="1200" baseline="0" dirty="0" smtClean="0">
                <a:solidFill>
                  <a:schemeClr val="tx1"/>
                </a:solidFill>
                <a:latin typeface="Arial" pitchFamily="34" charset="0"/>
                <a:ea typeface="+mn-ea"/>
                <a:cs typeface="Arial" pitchFamily="34" charset="0"/>
              </a:defRPr>
            </a:lvl5pPr>
            <a:lvl6pPr marL="1143000" indent="-233363">
              <a:spcBef>
                <a:spcPts val="0"/>
              </a:spcBef>
              <a:spcAft>
                <a:spcPts val="0"/>
              </a:spcAft>
              <a:buSzPct val="70000"/>
              <a:defRPr lang="en-US" sz="1800" kern="1200" dirty="0" smtClean="0">
                <a:solidFill>
                  <a:schemeClr val="tx1"/>
                </a:solidFill>
                <a:latin typeface="Arial" pitchFamily="34" charset="0"/>
                <a:ea typeface="+mn-ea"/>
                <a:cs typeface="Arial" pitchFamily="34" charset="0"/>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12"/>
          </p:nvPr>
        </p:nvSpPr>
        <p:spPr bwMode="gray">
          <a:xfrm>
            <a:off x="641351" y="1971676"/>
            <a:ext cx="5245100" cy="286161"/>
          </a:xfrm>
          <a:noFill/>
          <a:ln>
            <a:noFill/>
          </a:ln>
        </p:spPr>
        <p:txBody>
          <a:bodyPr anchor="b"/>
          <a:lstStyle>
            <a:lvl1pPr marL="0" indent="0">
              <a:spcBef>
                <a:spcPts val="0"/>
              </a:spcBef>
              <a:spcAft>
                <a:spcPts val="0"/>
              </a:spcAft>
              <a:buNone/>
              <a:defRPr sz="1800" b="1">
                <a:solidFill>
                  <a:schemeClr val="bg2"/>
                </a:solidFill>
                <a:latin typeface="Arial" pitchFamily="34" charset="0"/>
                <a:cs typeface="Arial" pitchFamily="34" charset="0"/>
              </a:defRPr>
            </a:lvl1pPr>
            <a:lvl2pPr>
              <a:spcBef>
                <a:spcPts val="0"/>
              </a:spcBef>
              <a:spcAft>
                <a:spcPts val="0"/>
              </a:spcAft>
              <a:defRPr sz="1800">
                <a:latin typeface="+mj-lt"/>
              </a:defRPr>
            </a:lvl2pPr>
            <a:lvl3pPr>
              <a:spcBef>
                <a:spcPts val="0"/>
              </a:spcBef>
              <a:spcAft>
                <a:spcPts val="0"/>
              </a:spcAft>
              <a:defRPr sz="1800">
                <a:latin typeface="+mj-lt"/>
              </a:defRPr>
            </a:lvl3pPr>
            <a:lvl4pPr>
              <a:spcBef>
                <a:spcPts val="0"/>
              </a:spcBef>
              <a:spcAft>
                <a:spcPts val="0"/>
              </a:spcAft>
              <a:defRPr sz="1800">
                <a:latin typeface="+mj-lt"/>
              </a:defRPr>
            </a:lvl4pPr>
            <a:lvl5pPr>
              <a:spcBef>
                <a:spcPts val="0"/>
              </a:spcBef>
              <a:spcAft>
                <a:spcPts val="0"/>
              </a:spcAft>
              <a:defRPr sz="1800">
                <a:latin typeface="+mj-lt"/>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p:txBody>
      </p:sp>
      <p:sp>
        <p:nvSpPr>
          <p:cNvPr id="6" name="Text Placeholder 4"/>
          <p:cNvSpPr>
            <a:spLocks noGrp="1"/>
          </p:cNvSpPr>
          <p:nvPr>
            <p:ph type="body" sz="quarter" idx="13"/>
          </p:nvPr>
        </p:nvSpPr>
        <p:spPr bwMode="gray">
          <a:xfrm>
            <a:off x="6364818" y="1971676"/>
            <a:ext cx="5245100" cy="286161"/>
          </a:xfrm>
          <a:noFill/>
          <a:ln>
            <a:noFill/>
          </a:ln>
        </p:spPr>
        <p:txBody>
          <a:bodyPr anchor="b"/>
          <a:lstStyle>
            <a:lvl1pPr marL="0" indent="0">
              <a:spcBef>
                <a:spcPts val="0"/>
              </a:spcBef>
              <a:spcAft>
                <a:spcPts val="0"/>
              </a:spcAft>
              <a:buNone/>
              <a:defRPr sz="1800" b="1">
                <a:solidFill>
                  <a:schemeClr val="bg2"/>
                </a:solidFill>
                <a:latin typeface="Arial" pitchFamily="34" charset="0"/>
                <a:cs typeface="Arial" pitchFamily="34" charset="0"/>
              </a:defRPr>
            </a:lvl1pPr>
            <a:lvl2pPr>
              <a:spcBef>
                <a:spcPts val="0"/>
              </a:spcBef>
              <a:spcAft>
                <a:spcPts val="0"/>
              </a:spcAft>
              <a:defRPr sz="1800">
                <a:latin typeface="+mj-lt"/>
              </a:defRPr>
            </a:lvl2pPr>
            <a:lvl3pPr>
              <a:spcBef>
                <a:spcPts val="0"/>
              </a:spcBef>
              <a:spcAft>
                <a:spcPts val="0"/>
              </a:spcAft>
              <a:defRPr sz="1800">
                <a:latin typeface="+mj-lt"/>
              </a:defRPr>
            </a:lvl3pPr>
            <a:lvl4pPr>
              <a:spcBef>
                <a:spcPts val="0"/>
              </a:spcBef>
              <a:spcAft>
                <a:spcPts val="0"/>
              </a:spcAft>
              <a:defRPr sz="1800">
                <a:latin typeface="+mj-lt"/>
              </a:defRPr>
            </a:lvl4pPr>
            <a:lvl5pPr>
              <a:spcBef>
                <a:spcPts val="0"/>
              </a:spcBef>
              <a:spcAft>
                <a:spcPts val="0"/>
              </a:spcAft>
              <a:defRPr sz="1800">
                <a:latin typeface="+mj-lt"/>
              </a:defRPr>
            </a:lvl5pPr>
            <a:lvl6pPr marL="1143000" indent="-233363">
              <a:spcBef>
                <a:spcPts val="0"/>
              </a:spcBef>
              <a:spcAft>
                <a:spcPts val="0"/>
              </a:spcAft>
              <a:buSzPct val="70000"/>
              <a:defRPr sz="1800">
                <a:latin typeface="+mj-lt"/>
              </a:defRPr>
            </a:lvl6pPr>
            <a:lvl7pPr marL="1371600" indent="-228600">
              <a:spcBef>
                <a:spcPts val="0"/>
              </a:spcBef>
              <a:spcAft>
                <a:spcPts val="0"/>
              </a:spcAft>
              <a:buSzPct val="70000"/>
              <a:buFont typeface="Arial" pitchFamily="34" charset="0"/>
              <a:buChar char="–"/>
              <a:defRPr sz="1800" baseline="0">
                <a:latin typeface="+mj-lt"/>
              </a:defRPr>
            </a:lvl7pPr>
            <a:lvl8pPr marL="1600200" indent="-228600">
              <a:spcBef>
                <a:spcPts val="0"/>
              </a:spcBef>
              <a:spcAft>
                <a:spcPts val="0"/>
              </a:spcAft>
              <a:buSzPct val="70000"/>
              <a:defRPr sz="1800" baseline="0">
                <a:latin typeface="+mj-lt"/>
              </a:defRPr>
            </a:lvl8pPr>
            <a:lvl9pPr marL="1824038" indent="-223838">
              <a:spcBef>
                <a:spcPts val="0"/>
              </a:spcBef>
              <a:spcAft>
                <a:spcPts val="0"/>
              </a:spcAft>
              <a:buSzPct val="70000"/>
              <a:buFont typeface="Arial" pitchFamily="34" charset="0"/>
              <a:buChar char="–"/>
              <a:defRPr sz="1800">
                <a:latin typeface="+mj-lt"/>
              </a:defRPr>
            </a:lvl9pPr>
          </a:lstStyle>
          <a:p>
            <a:pPr lvl="0"/>
            <a:r>
              <a:rPr lang="en-US"/>
              <a:t>Click to edit Master text styles</a:t>
            </a:r>
          </a:p>
        </p:txBody>
      </p:sp>
      <p:sp>
        <p:nvSpPr>
          <p:cNvPr id="10" name="Title 1"/>
          <p:cNvSpPr>
            <a:spLocks noGrp="1"/>
          </p:cNvSpPr>
          <p:nvPr>
            <p:ph type="title"/>
          </p:nvPr>
        </p:nvSpPr>
        <p:spPr bwMode="gray">
          <a:xfrm>
            <a:off x="641350" y="727075"/>
            <a:ext cx="10968567" cy="492443"/>
          </a:xfrm>
          <a:noFill/>
          <a:ln w="9525">
            <a:noFill/>
            <a:miter lim="800000"/>
            <a:headEnd/>
            <a:tailEnd/>
          </a:ln>
        </p:spPr>
        <p:txBody>
          <a:bodyPr/>
          <a:lstStyle>
            <a:lvl1pPr algn="l">
              <a:defRPr lang="en-US" sz="3200" b="1" kern="1200" dirty="0">
                <a:solidFill>
                  <a:schemeClr val="tx2"/>
                </a:solidFill>
                <a:latin typeface="Arial" pitchFamily="34" charset="0"/>
                <a:ea typeface="+mj-ea"/>
                <a:cs typeface="Arial" pitchFamily="34" charset="0"/>
              </a:defRPr>
            </a:lvl1pPr>
          </a:lstStyle>
          <a:p>
            <a:pPr lvl="0"/>
            <a:r>
              <a:rPr lang="en-US"/>
              <a:t>Click to edit Master title style</a:t>
            </a:r>
            <a:endParaRPr lang="en-US" dirty="0"/>
          </a:p>
        </p:txBody>
      </p:sp>
      <p:sp>
        <p:nvSpPr>
          <p:cNvPr id="15" name="Text Placeholder 41"/>
          <p:cNvSpPr>
            <a:spLocks noGrp="1"/>
          </p:cNvSpPr>
          <p:nvPr>
            <p:ph type="body" sz="quarter" idx="14"/>
          </p:nvPr>
        </p:nvSpPr>
        <p:spPr bwMode="gray">
          <a:xfrm>
            <a:off x="641349" y="1270453"/>
            <a:ext cx="10966451" cy="492443"/>
          </a:xfrm>
        </p:spPr>
        <p:txBody>
          <a:bodyPr/>
          <a:lstStyle>
            <a:lvl1pPr marL="0" indent="0">
              <a:buNone/>
              <a:defRPr b="1">
                <a:solidFill>
                  <a:schemeClr val="bg2"/>
                </a:solidFill>
                <a:latin typeface="Arial" pitchFamily="34" charset="0"/>
                <a:cs typeface="Arial" pitchFamily="34" charset="0"/>
              </a:defRPr>
            </a:lvl1pPr>
          </a:lstStyle>
          <a:p>
            <a:pPr lvl="0"/>
            <a:r>
              <a:rPr lang="en-US"/>
              <a:t>Click to edit Master text styles</a:t>
            </a:r>
          </a:p>
        </p:txBody>
      </p:sp>
    </p:spTree>
    <p:extLst>
      <p:ext uri="{BB962C8B-B14F-4D97-AF65-F5344CB8AC3E}">
        <p14:creationId xmlns:p14="http://schemas.microsoft.com/office/powerpoint/2010/main" val="237774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Ridge.pdf">
            <a:extLst>
              <a:ext uri="{FF2B5EF4-FFF2-40B4-BE49-F238E27FC236}">
                <a16:creationId xmlns:a16="http://schemas.microsoft.com/office/drawing/2014/main" id="{655420EB-E30C-41D3-88F7-EABD2E199763}"/>
              </a:ext>
            </a:extLst>
          </p:cNvPr>
          <p:cNvPicPr>
            <a:picLocks noChangeAspect="1"/>
          </p:cNvPicPr>
          <p:nvPr/>
        </p:nvPicPr>
        <p:blipFill>
          <a:blip r:embed="rId17">
            <a:extLst>
              <a:ext uri="{28A0092B-C50C-407E-A947-70E740481C1C}">
                <a14:useLocalDpi xmlns:a14="http://schemas.microsoft.com/office/drawing/2010/main" val="0"/>
              </a:ext>
            </a:extLst>
          </a:blip>
          <a:srcRect/>
          <a:stretch>
            <a:fillRect/>
          </a:stretch>
        </p:blipFill>
        <p:spPr bwMode="ltGray">
          <a:xfrm>
            <a:off x="1" y="0"/>
            <a:ext cx="302683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a:extLst>
              <a:ext uri="{FF2B5EF4-FFF2-40B4-BE49-F238E27FC236}">
                <a16:creationId xmlns:a16="http://schemas.microsoft.com/office/drawing/2014/main" id="{F14440C6-C256-46E1-B9E4-730DBD1F90BD}"/>
              </a:ext>
            </a:extLst>
          </p:cNvPr>
          <p:cNvSpPr>
            <a:spLocks noGrp="1"/>
          </p:cNvSpPr>
          <p:nvPr>
            <p:ph type="title"/>
          </p:nvPr>
        </p:nvSpPr>
        <p:spPr bwMode="auto">
          <a:xfrm>
            <a:off x="624418" y="711201"/>
            <a:ext cx="10949516"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altLang="en-US"/>
              <a:t>Click to edit Master title style</a:t>
            </a:r>
          </a:p>
        </p:txBody>
      </p:sp>
      <p:sp>
        <p:nvSpPr>
          <p:cNvPr id="3" name="Text Placeholder 2">
            <a:extLst>
              <a:ext uri="{FF2B5EF4-FFF2-40B4-BE49-F238E27FC236}">
                <a16:creationId xmlns:a16="http://schemas.microsoft.com/office/drawing/2014/main" id="{922177D4-17D6-4127-92A3-6559B3FDEFD9}"/>
              </a:ext>
            </a:extLst>
          </p:cNvPr>
          <p:cNvSpPr>
            <a:spLocks noGrp="1"/>
          </p:cNvSpPr>
          <p:nvPr>
            <p:ph type="body" idx="1"/>
          </p:nvPr>
        </p:nvSpPr>
        <p:spPr>
          <a:xfrm>
            <a:off x="641351" y="1971676"/>
            <a:ext cx="10949516" cy="184665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a:t>Click to edit master text styles</a:t>
            </a:r>
          </a:p>
          <a:p>
            <a:pPr lvl="2"/>
            <a:r>
              <a:rPr lang="en-US" dirty="0"/>
              <a:t>First level</a:t>
            </a:r>
          </a:p>
          <a:p>
            <a:pPr lvl="3"/>
            <a:r>
              <a:rPr lang="en-US" dirty="0"/>
              <a:t>Second level</a:t>
            </a:r>
          </a:p>
          <a:p>
            <a:pPr lvl="4"/>
            <a:r>
              <a:rPr lang="en-US" dirty="0"/>
              <a:t>Third level</a:t>
            </a:r>
          </a:p>
          <a:p>
            <a:pPr lvl="5"/>
            <a:r>
              <a:rPr lang="en-US" dirty="0"/>
              <a:t>Fifth level</a:t>
            </a:r>
          </a:p>
        </p:txBody>
      </p:sp>
      <p:sp>
        <p:nvSpPr>
          <p:cNvPr id="9" name="Slide Number Placeholder 5">
            <a:extLst>
              <a:ext uri="{FF2B5EF4-FFF2-40B4-BE49-F238E27FC236}">
                <a16:creationId xmlns:a16="http://schemas.microsoft.com/office/drawing/2014/main" id="{6357360E-21C5-404A-831F-0FB43B680B7A}"/>
              </a:ext>
            </a:extLst>
          </p:cNvPr>
          <p:cNvSpPr txBox="1">
            <a:spLocks/>
          </p:cNvSpPr>
          <p:nvPr/>
        </p:nvSpPr>
        <p:spPr bwMode="auto">
          <a:xfrm>
            <a:off x="11814773" y="6613575"/>
            <a:ext cx="157094" cy="153888"/>
          </a:xfrm>
          <a:prstGeom prst="rect">
            <a:avLst/>
          </a:prstGeom>
          <a:noFill/>
          <a:ln w="9525">
            <a:noFill/>
            <a:miter lim="800000"/>
            <a:headEnd/>
            <a:tailEnd/>
          </a:ln>
        </p:spPr>
        <p:txBody>
          <a:bodyPr wrap="none" lIns="0" tIns="0" rIns="0" bIns="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defRPr/>
            </a:pPr>
            <a:fld id="{D99E2E7A-E17E-4101-A9C4-DD4710B5621C}" type="slidenum">
              <a:rPr lang="en-US" sz="1000" smtClean="0">
                <a:solidFill>
                  <a:schemeClr val="tx2"/>
                </a:solidFill>
              </a:rPr>
              <a:pPr algn="r" eaLnBrk="1" hangingPunct="1">
                <a:defRPr/>
              </a:pPr>
              <a:t>‹#›</a:t>
            </a:fld>
            <a:endParaRPr lang="en-US" sz="1000">
              <a:solidFill>
                <a:schemeClr val="tx2"/>
              </a:solidFill>
            </a:endParaRPr>
          </a:p>
        </p:txBody>
      </p:sp>
    </p:spTree>
    <p:extLst>
      <p:ext uri="{BB962C8B-B14F-4D97-AF65-F5344CB8AC3E}">
        <p14:creationId xmlns:p14="http://schemas.microsoft.com/office/powerpoint/2010/main" val="16554880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l" rtl="0" eaLnBrk="0" fontAlgn="base" hangingPunct="0">
        <a:spcBef>
          <a:spcPct val="0"/>
        </a:spcBef>
        <a:spcAft>
          <a:spcPct val="0"/>
        </a:spcAft>
        <a:defRPr lang="en-US" sz="3200" b="1" kern="1200" dirty="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3200" b="1">
          <a:solidFill>
            <a:schemeClr val="tx2"/>
          </a:solidFill>
          <a:latin typeface="Arial" charset="0"/>
          <a:cs typeface="Arial" charset="0"/>
        </a:defRPr>
      </a:lvl2pPr>
      <a:lvl3pPr algn="l" rtl="0" eaLnBrk="0" fontAlgn="base" hangingPunct="0">
        <a:spcBef>
          <a:spcPct val="0"/>
        </a:spcBef>
        <a:spcAft>
          <a:spcPct val="0"/>
        </a:spcAft>
        <a:defRPr sz="3200" b="1">
          <a:solidFill>
            <a:schemeClr val="tx2"/>
          </a:solidFill>
          <a:latin typeface="Arial" charset="0"/>
          <a:cs typeface="Arial" charset="0"/>
        </a:defRPr>
      </a:lvl3pPr>
      <a:lvl4pPr algn="l" rtl="0" eaLnBrk="0" fontAlgn="base" hangingPunct="0">
        <a:spcBef>
          <a:spcPct val="0"/>
        </a:spcBef>
        <a:spcAft>
          <a:spcPct val="0"/>
        </a:spcAft>
        <a:defRPr sz="3200" b="1">
          <a:solidFill>
            <a:schemeClr val="tx2"/>
          </a:solidFill>
          <a:latin typeface="Arial" charset="0"/>
          <a:cs typeface="Arial" charset="0"/>
        </a:defRPr>
      </a:lvl4pPr>
      <a:lvl5pPr algn="l" rtl="0" eaLnBrk="0" fontAlgn="base" hangingPunct="0">
        <a:spcBef>
          <a:spcPct val="0"/>
        </a:spcBef>
        <a:spcAft>
          <a:spcPct val="0"/>
        </a:spcAft>
        <a:defRPr sz="3200" b="1">
          <a:solidFill>
            <a:schemeClr val="tx2"/>
          </a:solidFill>
          <a:latin typeface="Arial" charset="0"/>
          <a:cs typeface="Arial" charset="0"/>
        </a:defRPr>
      </a:lvl5pPr>
      <a:lvl6pPr marL="457200" algn="l" rtl="0" fontAlgn="base">
        <a:spcBef>
          <a:spcPct val="0"/>
        </a:spcBef>
        <a:spcAft>
          <a:spcPct val="0"/>
        </a:spcAft>
        <a:defRPr sz="3200" b="1">
          <a:solidFill>
            <a:schemeClr val="tx2"/>
          </a:solidFill>
          <a:latin typeface="Arial" charset="0"/>
          <a:cs typeface="Arial" charset="0"/>
        </a:defRPr>
      </a:lvl6pPr>
      <a:lvl7pPr marL="914400" algn="l" rtl="0" fontAlgn="base">
        <a:spcBef>
          <a:spcPct val="0"/>
        </a:spcBef>
        <a:spcAft>
          <a:spcPct val="0"/>
        </a:spcAft>
        <a:defRPr sz="3200" b="1">
          <a:solidFill>
            <a:schemeClr val="tx2"/>
          </a:solidFill>
          <a:latin typeface="Arial" charset="0"/>
          <a:cs typeface="Arial" charset="0"/>
        </a:defRPr>
      </a:lvl7pPr>
      <a:lvl8pPr marL="1371600" algn="l" rtl="0" fontAlgn="base">
        <a:spcBef>
          <a:spcPct val="0"/>
        </a:spcBef>
        <a:spcAft>
          <a:spcPct val="0"/>
        </a:spcAft>
        <a:defRPr sz="3200" b="1">
          <a:solidFill>
            <a:schemeClr val="tx2"/>
          </a:solidFill>
          <a:latin typeface="Arial" charset="0"/>
          <a:cs typeface="Arial" charset="0"/>
        </a:defRPr>
      </a:lvl8pPr>
      <a:lvl9pPr marL="1828800" algn="l" rtl="0" fontAlgn="base">
        <a:spcBef>
          <a:spcPct val="0"/>
        </a:spcBef>
        <a:spcAft>
          <a:spcPct val="0"/>
        </a:spcAft>
        <a:defRPr sz="3200" b="1">
          <a:solidFill>
            <a:schemeClr val="tx2"/>
          </a:solidFill>
          <a:latin typeface="Arial" charset="0"/>
          <a:cs typeface="Arial" charset="0"/>
        </a:defRPr>
      </a:lvl9pPr>
    </p:titleStyle>
    <p:bodyStyle>
      <a:lvl1pPr marL="290513" indent="-290513" algn="l" rtl="0" eaLnBrk="0" fontAlgn="base" hangingPunct="0">
        <a:spcBef>
          <a:spcPct val="0"/>
        </a:spcBef>
        <a:spcAft>
          <a:spcPct val="0"/>
        </a:spcAft>
        <a:buClr>
          <a:schemeClr val="bg2"/>
        </a:buClr>
        <a:buSzPct val="120000"/>
        <a:buFont typeface="Wingdings" panose="05000000000000000000" pitchFamily="2" charset="2"/>
        <a:buChar char="§"/>
        <a:defRPr lang="en-US" sz="3200" kern="1200" dirty="0">
          <a:solidFill>
            <a:schemeClr val="tx1"/>
          </a:solidFill>
          <a:latin typeface="Arial" pitchFamily="34" charset="0"/>
          <a:ea typeface="+mn-ea"/>
          <a:cs typeface="Arial" pitchFamily="34" charset="0"/>
        </a:defRPr>
      </a:lvl1pPr>
      <a:lvl2pPr marL="285750" indent="-285750" algn="l" rtl="0" eaLnBrk="0" fontAlgn="base" hangingPunct="0">
        <a:spcBef>
          <a:spcPct val="0"/>
        </a:spcBef>
        <a:spcAft>
          <a:spcPct val="0"/>
        </a:spcAft>
        <a:buClr>
          <a:schemeClr val="bg2"/>
        </a:buClr>
        <a:buSzPct val="100000"/>
        <a:buFont typeface="Wingdings" panose="05000000000000000000" pitchFamily="2" charset="2"/>
        <a:buChar char="§"/>
        <a:defRPr lang="en-US" sz="2800" kern="1200" dirty="0">
          <a:solidFill>
            <a:schemeClr val="tx1"/>
          </a:solidFill>
          <a:latin typeface="+mn-lt"/>
          <a:ea typeface="+mn-ea"/>
          <a:cs typeface="Arial" charset="0"/>
        </a:defRPr>
      </a:lvl2pPr>
      <a:lvl3pPr marL="571500" indent="-279400" algn="l" rtl="0" eaLnBrk="0" fontAlgn="base" hangingPunct="0">
        <a:spcBef>
          <a:spcPct val="0"/>
        </a:spcBef>
        <a:spcAft>
          <a:spcPct val="0"/>
        </a:spcAft>
        <a:buClr>
          <a:schemeClr val="bg2"/>
        </a:buClr>
        <a:buSzPct val="90000"/>
        <a:buFont typeface="Arial" panose="020B0604020202020204" pitchFamily="34" charset="0"/>
        <a:buChar char="–"/>
        <a:defRPr lang="en-US" sz="2400" kern="1200" dirty="0">
          <a:solidFill>
            <a:schemeClr val="tx1"/>
          </a:solidFill>
          <a:latin typeface="Arial" pitchFamily="34" charset="0"/>
          <a:ea typeface="+mn-ea"/>
          <a:cs typeface="Arial" pitchFamily="34" charset="0"/>
        </a:defRPr>
      </a:lvl3pPr>
      <a:lvl4pPr marL="850900" indent="-279400" algn="l" rtl="0" eaLnBrk="0" fontAlgn="base" hangingPunct="0">
        <a:spcBef>
          <a:spcPct val="0"/>
        </a:spcBef>
        <a:spcAft>
          <a:spcPct val="0"/>
        </a:spcAft>
        <a:buClr>
          <a:schemeClr val="bg2"/>
        </a:buClr>
        <a:buSzPct val="80000"/>
        <a:buFont typeface="Wingdings" panose="05000000000000000000" pitchFamily="2" charset="2"/>
        <a:buChar char="§"/>
        <a:defRPr lang="en-US" sz="2000" kern="1200" dirty="0">
          <a:solidFill>
            <a:schemeClr val="tx1"/>
          </a:solidFill>
          <a:latin typeface="Arial" pitchFamily="34" charset="0"/>
          <a:ea typeface="+mn-ea"/>
          <a:cs typeface="Arial" charset="0"/>
        </a:defRPr>
      </a:lvl4pPr>
      <a:lvl5pPr marL="1136650" indent="-285750" algn="l" defTabSz="933450" rtl="0" eaLnBrk="0" fontAlgn="base" hangingPunct="0">
        <a:spcBef>
          <a:spcPct val="0"/>
        </a:spcBef>
        <a:spcAft>
          <a:spcPct val="0"/>
        </a:spcAft>
        <a:buClr>
          <a:schemeClr val="bg2"/>
        </a:buClr>
        <a:buSzPct val="70000"/>
        <a:buFont typeface="Arial" panose="020B0604020202020204" pitchFamily="34" charset="0"/>
        <a:buChar char="–"/>
        <a:defRPr lang="en-US" sz="2000" kern="1200" dirty="0">
          <a:solidFill>
            <a:schemeClr val="tx1"/>
          </a:solidFill>
          <a:latin typeface="Arial" pitchFamily="34" charset="0"/>
          <a:ea typeface="+mn-ea"/>
          <a:cs typeface="Arial" charset="0"/>
        </a:defRPr>
      </a:lvl5pPr>
      <a:lvl6pPr marL="1371600" indent="-241300" algn="l" defTabSz="914400" rtl="0" eaLnBrk="1" latinLnBrk="0" hangingPunct="1">
        <a:spcBef>
          <a:spcPct val="20000"/>
        </a:spcBef>
        <a:buClr>
          <a:schemeClr val="bg2"/>
        </a:buClr>
        <a:buSzPct val="60000"/>
        <a:buFont typeface="Wingdings" pitchFamily="2" charset="2"/>
        <a:buChar char="§"/>
        <a:defRPr sz="2000" kern="1200">
          <a:solidFill>
            <a:schemeClr val="tx1"/>
          </a:solidFill>
          <a:latin typeface="Arial" pitchFamily="34" charset="0"/>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616901A-228B-4DC3-A15B-AE1F087EF641}"/>
              </a:ext>
            </a:extLst>
          </p:cNvPr>
          <p:cNvSpPr txBox="1">
            <a:spLocks/>
          </p:cNvSpPr>
          <p:nvPr/>
        </p:nvSpPr>
        <p:spPr bwMode="gray">
          <a:xfrm>
            <a:off x="1669002" y="357796"/>
            <a:ext cx="8416167" cy="62194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normAutofit/>
          </a:bodyPr>
          <a:lstStyle>
            <a:lvl1pPr algn="l" rtl="0" eaLnBrk="0" fontAlgn="base" hangingPunct="0">
              <a:spcBef>
                <a:spcPct val="0"/>
              </a:spcBef>
              <a:spcAft>
                <a:spcPct val="0"/>
              </a:spcAft>
              <a:defRPr lang="en-US" sz="3200" b="1" kern="1200" dirty="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3200" b="1">
                <a:solidFill>
                  <a:schemeClr val="tx2"/>
                </a:solidFill>
                <a:latin typeface="Arial" charset="0"/>
                <a:cs typeface="Arial" charset="0"/>
              </a:defRPr>
            </a:lvl2pPr>
            <a:lvl3pPr algn="l" rtl="0" eaLnBrk="0" fontAlgn="base" hangingPunct="0">
              <a:spcBef>
                <a:spcPct val="0"/>
              </a:spcBef>
              <a:spcAft>
                <a:spcPct val="0"/>
              </a:spcAft>
              <a:defRPr sz="3200" b="1">
                <a:solidFill>
                  <a:schemeClr val="tx2"/>
                </a:solidFill>
                <a:latin typeface="Arial" charset="0"/>
                <a:cs typeface="Arial" charset="0"/>
              </a:defRPr>
            </a:lvl3pPr>
            <a:lvl4pPr algn="l" rtl="0" eaLnBrk="0" fontAlgn="base" hangingPunct="0">
              <a:spcBef>
                <a:spcPct val="0"/>
              </a:spcBef>
              <a:spcAft>
                <a:spcPct val="0"/>
              </a:spcAft>
              <a:defRPr sz="3200" b="1">
                <a:solidFill>
                  <a:schemeClr val="tx2"/>
                </a:solidFill>
                <a:latin typeface="Arial" charset="0"/>
                <a:cs typeface="Arial" charset="0"/>
              </a:defRPr>
            </a:lvl4pPr>
            <a:lvl5pPr algn="l" rtl="0" eaLnBrk="0" fontAlgn="base" hangingPunct="0">
              <a:spcBef>
                <a:spcPct val="0"/>
              </a:spcBef>
              <a:spcAft>
                <a:spcPct val="0"/>
              </a:spcAft>
              <a:defRPr sz="3200" b="1">
                <a:solidFill>
                  <a:schemeClr val="tx2"/>
                </a:solidFill>
                <a:latin typeface="Arial" charset="0"/>
                <a:cs typeface="Arial" charset="0"/>
              </a:defRPr>
            </a:lvl5pPr>
            <a:lvl6pPr marL="457200" algn="l" rtl="0" fontAlgn="base">
              <a:spcBef>
                <a:spcPct val="0"/>
              </a:spcBef>
              <a:spcAft>
                <a:spcPct val="0"/>
              </a:spcAft>
              <a:defRPr sz="3200" b="1">
                <a:solidFill>
                  <a:schemeClr val="tx2"/>
                </a:solidFill>
                <a:latin typeface="Arial" charset="0"/>
                <a:cs typeface="Arial" charset="0"/>
              </a:defRPr>
            </a:lvl6pPr>
            <a:lvl7pPr marL="914400" algn="l" rtl="0" fontAlgn="base">
              <a:spcBef>
                <a:spcPct val="0"/>
              </a:spcBef>
              <a:spcAft>
                <a:spcPct val="0"/>
              </a:spcAft>
              <a:defRPr sz="3200" b="1">
                <a:solidFill>
                  <a:schemeClr val="tx2"/>
                </a:solidFill>
                <a:latin typeface="Arial" charset="0"/>
                <a:cs typeface="Arial" charset="0"/>
              </a:defRPr>
            </a:lvl7pPr>
            <a:lvl8pPr marL="1371600" algn="l" rtl="0" fontAlgn="base">
              <a:spcBef>
                <a:spcPct val="0"/>
              </a:spcBef>
              <a:spcAft>
                <a:spcPct val="0"/>
              </a:spcAft>
              <a:defRPr sz="3200" b="1">
                <a:solidFill>
                  <a:schemeClr val="tx2"/>
                </a:solidFill>
                <a:latin typeface="Arial" charset="0"/>
                <a:cs typeface="Arial" charset="0"/>
              </a:defRPr>
            </a:lvl8pPr>
            <a:lvl9pPr marL="1828800" algn="l" rtl="0" fontAlgn="base">
              <a:spcBef>
                <a:spcPct val="0"/>
              </a:spcBef>
              <a:spcAft>
                <a:spcPct val="0"/>
              </a:spcAft>
              <a:defRPr sz="3200" b="1">
                <a:solidFill>
                  <a:schemeClr val="tx2"/>
                </a:solidFill>
                <a:latin typeface="Arial" charset="0"/>
                <a:cs typeface="Arial" charset="0"/>
              </a:defRPr>
            </a:lvl9pPr>
          </a:lstStyle>
          <a:p>
            <a:r>
              <a:rPr lang="en-IN" sz="2800" dirty="0">
                <a:solidFill>
                  <a:srgbClr val="00B050"/>
                </a:solidFill>
                <a:latin typeface="Maiandra GD" panose="020E0502030308020204" pitchFamily="34" charset="0"/>
              </a:rPr>
              <a:t>Supplier Sustainability Roadmap 2020-22</a:t>
            </a:r>
          </a:p>
        </p:txBody>
      </p:sp>
      <p:grpSp>
        <p:nvGrpSpPr>
          <p:cNvPr id="5" name="Group 4">
            <a:extLst>
              <a:ext uri="{FF2B5EF4-FFF2-40B4-BE49-F238E27FC236}">
                <a16:creationId xmlns:a16="http://schemas.microsoft.com/office/drawing/2014/main" id="{4EA7EBFE-E2AE-46E4-B583-90F50D553DF9}"/>
              </a:ext>
            </a:extLst>
          </p:cNvPr>
          <p:cNvGrpSpPr/>
          <p:nvPr/>
        </p:nvGrpSpPr>
        <p:grpSpPr>
          <a:xfrm>
            <a:off x="341857" y="979739"/>
            <a:ext cx="11070455" cy="5757897"/>
            <a:chOff x="244699" y="950489"/>
            <a:chExt cx="8841675" cy="5360159"/>
          </a:xfrm>
        </p:grpSpPr>
        <p:pic>
          <p:nvPicPr>
            <p:cNvPr id="6" name="Picture 5">
              <a:extLst>
                <a:ext uri="{FF2B5EF4-FFF2-40B4-BE49-F238E27FC236}">
                  <a16:creationId xmlns:a16="http://schemas.microsoft.com/office/drawing/2014/main" id="{638CE65E-4E7D-4438-A261-095B205658C7}"/>
                </a:ext>
              </a:extLst>
            </p:cNvPr>
            <p:cNvPicPr>
              <a:picLocks noChangeAspect="1"/>
            </p:cNvPicPr>
            <p:nvPr/>
          </p:nvPicPr>
          <p:blipFill>
            <a:blip r:embed="rId2"/>
            <a:stretch>
              <a:fillRect/>
            </a:stretch>
          </p:blipFill>
          <p:spPr>
            <a:xfrm>
              <a:off x="244699" y="950489"/>
              <a:ext cx="8841675" cy="5360159"/>
            </a:xfrm>
            <a:prstGeom prst="rect">
              <a:avLst/>
            </a:prstGeom>
          </p:spPr>
        </p:pic>
        <p:sp>
          <p:nvSpPr>
            <p:cNvPr id="7" name="Oval 6">
              <a:extLst>
                <a:ext uri="{FF2B5EF4-FFF2-40B4-BE49-F238E27FC236}">
                  <a16:creationId xmlns:a16="http://schemas.microsoft.com/office/drawing/2014/main" id="{B61ECF95-C20E-43C3-B703-723FD3654C4C}"/>
                </a:ext>
              </a:extLst>
            </p:cNvPr>
            <p:cNvSpPr/>
            <p:nvPr/>
          </p:nvSpPr>
          <p:spPr>
            <a:xfrm>
              <a:off x="8139448" y="2897746"/>
              <a:ext cx="244698" cy="141668"/>
            </a:xfrm>
            <a:prstGeom prst="ellipse">
              <a:avLst/>
            </a:prstGeom>
            <a:solidFill>
              <a:srgbClr val="F390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grpSp>
    </p:spTree>
    <p:extLst>
      <p:ext uri="{BB962C8B-B14F-4D97-AF65-F5344CB8AC3E}">
        <p14:creationId xmlns:p14="http://schemas.microsoft.com/office/powerpoint/2010/main" val="337660897"/>
      </p:ext>
    </p:extLst>
  </p:cSld>
  <p:clrMapOvr>
    <a:masterClrMapping/>
  </p:clrMapOvr>
</p:sld>
</file>

<file path=ppt/theme/theme1.xml><?xml version="1.0" encoding="utf-8"?>
<a:theme xmlns:a="http://schemas.openxmlformats.org/drawingml/2006/main" name="Mahindra Group Template_Arial">
  <a:themeElements>
    <a:clrScheme name="Mahindra Color Scheme">
      <a:dk1>
        <a:sysClr val="windowText" lastClr="000000"/>
      </a:dk1>
      <a:lt1>
        <a:sysClr val="window" lastClr="FFFFFF"/>
      </a:lt1>
      <a:dk2>
        <a:srgbClr val="6D6E71"/>
      </a:dk2>
      <a:lt2>
        <a:srgbClr val="E31837"/>
      </a:lt2>
      <a:accent1>
        <a:srgbClr val="E31837"/>
      </a:accent1>
      <a:accent2>
        <a:srgbClr val="6D6E71"/>
      </a:accent2>
      <a:accent3>
        <a:srgbClr val="F3901D"/>
      </a:accent3>
      <a:accent4>
        <a:srgbClr val="FDBC5F"/>
      </a:accent4>
      <a:accent5>
        <a:srgbClr val="E31837"/>
      </a:accent5>
      <a:accent6>
        <a:srgbClr val="7C3520"/>
      </a:accent6>
      <a:hlink>
        <a:srgbClr val="6D6E71"/>
      </a:hlink>
      <a:folHlink>
        <a:srgbClr val="E31837"/>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2"/>
          </a:solidFill>
        </a:ln>
      </a:spPr>
      <a:bodyPr rtlCol="0" anchor="ctr"/>
      <a:lstStyle>
        <a:defPPr algn="ctr">
          <a:defRPr/>
        </a:defPPr>
      </a:lstStyle>
      <a:style>
        <a:lnRef idx="1">
          <a:schemeClr val="accent1"/>
        </a:lnRef>
        <a:fillRef idx="0">
          <a:schemeClr val="accent1"/>
        </a:fillRef>
        <a:effectRef idx="0">
          <a:schemeClr val="accent1"/>
        </a:effectRef>
        <a:fontRef idx="minor">
          <a:schemeClr val="tx1"/>
        </a:fontRef>
      </a:style>
    </a:spDef>
    <a:txDef>
      <a:spPr>
        <a:noFill/>
        <a:ln w="9525">
          <a:noFill/>
          <a:miter lim="800000"/>
          <a:headEnd/>
          <a:tailEnd/>
        </a:ln>
      </a:spPr>
      <a:bodyPr vert="horz" wrap="square" lIns="0" tIns="0" rIns="0" bIns="0" numCol="1" rtlCol="0" anchor="t" anchorCtr="0" compatLnSpc="1">
        <a:prstTxWarp prst="textNoShape">
          <a:avLst/>
        </a:prstTxWarp>
        <a:spAutoFit/>
      </a:bodyPr>
      <a:lstStyle>
        <a:defPPr fontAlgn="base">
          <a:buClr>
            <a:schemeClr val="tx2"/>
          </a:buClr>
          <a:defRPr sz="1200" dirty="0" smtClean="0">
            <a:latin typeface="+mj-lt"/>
          </a:defRPr>
        </a:defPPr>
      </a:lst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FBA2927C9BCCC4A977F1509124E13B1" ma:contentTypeVersion="12" ma:contentTypeDescription="Create a new document." ma:contentTypeScope="" ma:versionID="c7fa77eed8fb7363e696ce9c195bcdbb">
  <xsd:schema xmlns:xsd="http://www.w3.org/2001/XMLSchema" xmlns:xs="http://www.w3.org/2001/XMLSchema" xmlns:p="http://schemas.microsoft.com/office/2006/metadata/properties" xmlns:ns3="04b70118-2dd4-4e02-b6c6-76fe654e3fc0" xmlns:ns4="9872f166-011d-4dcf-96d6-c06328bb328d" targetNamespace="http://schemas.microsoft.com/office/2006/metadata/properties" ma:root="true" ma:fieldsID="7918e83d43ec4daf001d0d24bfaa4d55" ns3:_="" ns4:_="">
    <xsd:import namespace="04b70118-2dd4-4e02-b6c6-76fe654e3fc0"/>
    <xsd:import namespace="9872f166-011d-4dcf-96d6-c06328bb328d"/>
    <xsd:element name="properties">
      <xsd:complexType>
        <xsd:sequence>
          <xsd:element name="documentManagement">
            <xsd:complexType>
              <xsd:all>
                <xsd:element ref="ns3:MediaServiceMetadata" minOccurs="0"/>
                <xsd:element ref="ns3:MediaServiceFastMetadata" minOccurs="0"/>
                <xsd:element ref="ns3:MediaServiceDateTaken"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b70118-2dd4-4e02-b6c6-76fe654e3f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72f166-011d-4dcf-96d6-c06328bb328d"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73FE4B1-DE02-44EC-A52A-63EFCFE93F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4b70118-2dd4-4e02-b6c6-76fe654e3fc0"/>
    <ds:schemaRef ds:uri="9872f166-011d-4dcf-96d6-c06328bb32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75B61D9-8F08-4784-8922-2F01B2854D63}">
  <ds:schemaRefs>
    <ds:schemaRef ds:uri="http://schemas.microsoft.com/sharepoint/v3/contenttype/forms"/>
  </ds:schemaRefs>
</ds:datastoreItem>
</file>

<file path=customXml/itemProps3.xml><?xml version="1.0" encoding="utf-8"?>
<ds:datastoreItem xmlns:ds="http://schemas.openxmlformats.org/officeDocument/2006/customXml" ds:itemID="{9E38C0D6-216F-42EE-AFCE-8679AD18016A}">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TotalTime>
  <Words>4</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Maiandra GD</vt:lpstr>
      <vt:lpstr>Wingdings</vt:lpstr>
      <vt:lpstr>Mahindra Group Template_Arial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PATIL SAMRUDDHI1</dc:creator>
  <cp:lastModifiedBy>PATIL SAMRUDDHI1</cp:lastModifiedBy>
  <cp:revision>1</cp:revision>
  <dcterms:created xsi:type="dcterms:W3CDTF">2020-07-02T11:13:07Z</dcterms:created>
  <dcterms:modified xsi:type="dcterms:W3CDTF">2020-07-02T11:14:09Z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0x0101009FBA2927C9BCCC4A977F1509124E13B1</vt:lpwstr>
  </property>
</Properties>
</file>